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2" r:id="rId3"/>
    <p:sldMasterId id="2147483716" r:id="rId4"/>
    <p:sldMasterId id="2147483730" r:id="rId5"/>
    <p:sldMasterId id="2147483744" r:id="rId6"/>
  </p:sldMasterIdLst>
  <p:notesMasterIdLst>
    <p:notesMasterId r:id="rId33"/>
  </p:notesMasterIdLst>
  <p:sldIdLst>
    <p:sldId id="257" r:id="rId7"/>
    <p:sldId id="259" r:id="rId8"/>
    <p:sldId id="263" r:id="rId9"/>
    <p:sldId id="265" r:id="rId10"/>
    <p:sldId id="282" r:id="rId11"/>
    <p:sldId id="295" r:id="rId12"/>
    <p:sldId id="272" r:id="rId13"/>
    <p:sldId id="287" r:id="rId14"/>
    <p:sldId id="289" r:id="rId15"/>
    <p:sldId id="279" r:id="rId16"/>
    <p:sldId id="280" r:id="rId17"/>
    <p:sldId id="293" r:id="rId18"/>
    <p:sldId id="274" r:id="rId19"/>
    <p:sldId id="276" r:id="rId20"/>
    <p:sldId id="290" r:id="rId21"/>
    <p:sldId id="291" r:id="rId22"/>
    <p:sldId id="292" r:id="rId23"/>
    <p:sldId id="294" r:id="rId24"/>
    <p:sldId id="275" r:id="rId25"/>
    <p:sldId id="288" r:id="rId26"/>
    <p:sldId id="286" r:id="rId27"/>
    <p:sldId id="270" r:id="rId28"/>
    <p:sldId id="271" r:id="rId29"/>
    <p:sldId id="283" r:id="rId30"/>
    <p:sldId id="28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215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injassal@outlook.com" userId="949c63c9827d1dd2" providerId="LiveId" clId="{570E551B-805F-43E2-A6BB-2C65E73B57FC}"/>
    <pc:docChg chg="modSld">
      <pc:chgData name="pravinjassal@outlook.com" userId="949c63c9827d1dd2" providerId="LiveId" clId="{570E551B-805F-43E2-A6BB-2C65E73B57FC}" dt="2023-05-01T15:15:09.410" v="9" actId="20577"/>
      <pc:docMkLst>
        <pc:docMk/>
      </pc:docMkLst>
      <pc:sldChg chg="modSp mod">
        <pc:chgData name="pravinjassal@outlook.com" userId="949c63c9827d1dd2" providerId="LiveId" clId="{570E551B-805F-43E2-A6BB-2C65E73B57FC}" dt="2023-05-01T15:15:09.410" v="9" actId="20577"/>
        <pc:sldMkLst>
          <pc:docMk/>
          <pc:sldMk cId="1925212165" sldId="257"/>
        </pc:sldMkLst>
        <pc:spChg chg="mod">
          <ac:chgData name="pravinjassal@outlook.com" userId="949c63c9827d1dd2" providerId="LiveId" clId="{570E551B-805F-43E2-A6BB-2C65E73B57FC}" dt="2023-05-01T15:15:09.410" v="9" actId="20577"/>
          <ac:spMkLst>
            <pc:docMk/>
            <pc:sldMk cId="1925212165" sldId="257"/>
            <ac:spMk id="174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BA5850-0523-477A-AC63-57C7C3A1D2E2}" type="datetimeFigureOut">
              <a:rPr lang="en-US" smtClean="0"/>
              <a:t>9/7/2023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D6C7E-D70A-4FD7-AB4F-81ADEDF5D507}" type="slidenum">
              <a:rPr lang="en-US" smtClean="0"/>
              <a:t>‹#›</a:t>
            </a:fld>
            <a:endParaRPr lang="en-US"/>
          </a:p>
        </p:txBody>
      </p:sp>
    </p:spTree>
    <p:extLst>
      <p:ext uri="{BB962C8B-B14F-4D97-AF65-F5344CB8AC3E}">
        <p14:creationId xmlns:p14="http://schemas.microsoft.com/office/powerpoint/2010/main" val="18991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fld id="{A70D330F-E447-4200-9617-1EAD517640D9}" type="slidenum">
              <a:rPr lang="en-US" altLang="en-US" sz="1200">
                <a:solidFill>
                  <a:prstClr val="black"/>
                </a:solidFill>
              </a:rPr>
              <a:pPr/>
              <a:t>2</a:t>
            </a:fld>
            <a:endParaRPr lang="en-US" altLang="en-US" sz="120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11</a:t>
            </a:fld>
            <a:endParaRPr lang="en-US" altLang="en-US" sz="120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12</a:t>
            </a:fld>
            <a:endParaRPr lang="en-US" altLang="en-US" sz="1200">
              <a:solidFill>
                <a:prstClr val="black"/>
              </a:solidFill>
            </a:endParaRPr>
          </a:p>
        </p:txBody>
      </p:sp>
    </p:spTree>
    <p:extLst>
      <p:ext uri="{BB962C8B-B14F-4D97-AF65-F5344CB8AC3E}">
        <p14:creationId xmlns:p14="http://schemas.microsoft.com/office/powerpoint/2010/main" val="12229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13</a:t>
            </a:fld>
            <a:endParaRPr lang="en-US" altLang="en-US" sz="1200">
              <a:solidFill>
                <a:prstClr val="black"/>
              </a:solidFill>
            </a:endParaRPr>
          </a:p>
        </p:txBody>
      </p:sp>
    </p:spTree>
    <p:extLst>
      <p:ext uri="{BB962C8B-B14F-4D97-AF65-F5344CB8AC3E}">
        <p14:creationId xmlns:p14="http://schemas.microsoft.com/office/powerpoint/2010/main" val="203412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14</a:t>
            </a:fld>
            <a:endParaRPr lang="en-US" altLang="en-US" sz="120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15</a:t>
            </a:fld>
            <a:endParaRPr lang="en-US" altLang="en-US" sz="1200">
              <a:solidFill>
                <a:prstClr val="black"/>
              </a:solidFill>
            </a:endParaRPr>
          </a:p>
        </p:txBody>
      </p:sp>
    </p:spTree>
    <p:extLst>
      <p:ext uri="{BB962C8B-B14F-4D97-AF65-F5344CB8AC3E}">
        <p14:creationId xmlns:p14="http://schemas.microsoft.com/office/powerpoint/2010/main" val="406081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16</a:t>
            </a:fld>
            <a:endParaRPr lang="en-US" altLang="en-US" sz="1200">
              <a:solidFill>
                <a:prstClr val="black"/>
              </a:solidFill>
            </a:endParaRPr>
          </a:p>
        </p:txBody>
      </p:sp>
    </p:spTree>
    <p:extLst>
      <p:ext uri="{BB962C8B-B14F-4D97-AF65-F5344CB8AC3E}">
        <p14:creationId xmlns:p14="http://schemas.microsoft.com/office/powerpoint/2010/main" val="157809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17</a:t>
            </a:fld>
            <a:endParaRPr lang="en-US" altLang="en-US" sz="1200">
              <a:solidFill>
                <a:prstClr val="black"/>
              </a:solidFill>
            </a:endParaRPr>
          </a:p>
        </p:txBody>
      </p:sp>
    </p:spTree>
    <p:extLst>
      <p:ext uri="{BB962C8B-B14F-4D97-AF65-F5344CB8AC3E}">
        <p14:creationId xmlns:p14="http://schemas.microsoft.com/office/powerpoint/2010/main" val="3778161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18</a:t>
            </a:fld>
            <a:endParaRPr lang="en-US" altLang="en-US" sz="1200">
              <a:solidFill>
                <a:prstClr val="black"/>
              </a:solidFill>
            </a:endParaRPr>
          </a:p>
        </p:txBody>
      </p:sp>
    </p:spTree>
    <p:extLst>
      <p:ext uri="{BB962C8B-B14F-4D97-AF65-F5344CB8AC3E}">
        <p14:creationId xmlns:p14="http://schemas.microsoft.com/office/powerpoint/2010/main" val="2812859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19</a:t>
            </a:fld>
            <a:endParaRPr lang="en-US" altLang="en-US" sz="120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20</a:t>
            </a:fld>
            <a:endParaRPr lang="en-US" altLang="en-US" sz="1200">
              <a:solidFill>
                <a:prstClr val="black"/>
              </a:solidFill>
            </a:endParaRPr>
          </a:p>
        </p:txBody>
      </p:sp>
    </p:spTree>
    <p:extLst>
      <p:ext uri="{BB962C8B-B14F-4D97-AF65-F5344CB8AC3E}">
        <p14:creationId xmlns:p14="http://schemas.microsoft.com/office/powerpoint/2010/main" val="3425649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E9D07176-702C-4EFC-96F2-3D1434F2D509}" type="slidenum">
              <a:rPr lang="en-US" altLang="en-US" sz="1200">
                <a:solidFill>
                  <a:prstClr val="black"/>
                </a:solidFill>
              </a:rPr>
              <a:pPr>
                <a:buFontTx/>
                <a:buChar char="•"/>
              </a:pPr>
              <a:t>3</a:t>
            </a:fld>
            <a:endParaRPr lang="en-US" altLang="en-US" sz="120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21</a:t>
            </a:fld>
            <a:endParaRPr lang="en-US" altLang="en-US" sz="120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27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9FE59506-50DB-44E7-9445-6F1DF062D462}" type="slidenum">
              <a:rPr lang="en-US" altLang="en-US" sz="1200">
                <a:solidFill>
                  <a:srgbClr val="000000"/>
                </a:solidFill>
              </a:rPr>
              <a:pPr>
                <a:buFontTx/>
                <a:buChar char="•"/>
              </a:pPr>
              <a:t>22</a:t>
            </a:fld>
            <a:endParaRPr lang="en-US" altLang="en-US" sz="120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5632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en-US" altLang="en-US"/>
          </a:p>
        </p:txBody>
      </p:sp>
      <p:sp>
        <p:nvSpPr>
          <p:cNvPr id="5632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B8BC6A1B-F924-492C-8C09-8625DEF3817F}" type="slidenum">
              <a:rPr lang="en-US" altLang="en-US" sz="1200">
                <a:solidFill>
                  <a:prstClr val="black"/>
                </a:solidFill>
              </a:rPr>
              <a:pPr>
                <a:buFontTx/>
                <a:buChar char="•"/>
              </a:pPr>
              <a:t>23</a:t>
            </a:fld>
            <a:endParaRPr lang="en-US" altLang="en-US" sz="120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24</a:t>
            </a:fld>
            <a:endParaRPr lang="en-US" altLang="en-US" sz="120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25</a:t>
            </a:fld>
            <a:endParaRPr lang="en-US" altLang="en-US" sz="120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26</a:t>
            </a:fld>
            <a:endParaRPr lang="en-US" altLang="en-US" sz="12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4</a:t>
            </a:fld>
            <a:endParaRPr lang="en-US" altLang="en-US" sz="120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5</a:t>
            </a:fld>
            <a:endParaRPr lang="en-US" alt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6</a:t>
            </a:fld>
            <a:endParaRPr lang="en-US" altLang="en-US" sz="1200">
              <a:solidFill>
                <a:prstClr val="black"/>
              </a:solidFill>
            </a:endParaRPr>
          </a:p>
        </p:txBody>
      </p:sp>
    </p:spTree>
    <p:extLst>
      <p:ext uri="{BB962C8B-B14F-4D97-AF65-F5344CB8AC3E}">
        <p14:creationId xmlns:p14="http://schemas.microsoft.com/office/powerpoint/2010/main" val="383126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7</a:t>
            </a:fld>
            <a:endParaRPr lang="en-US" altLang="en-US" sz="120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8</a:t>
            </a:fld>
            <a:endParaRPr lang="en-US" altLang="en-US" sz="1200">
              <a:solidFill>
                <a:prstClr val="black"/>
              </a:solidFill>
            </a:endParaRPr>
          </a:p>
        </p:txBody>
      </p:sp>
    </p:spTree>
    <p:extLst>
      <p:ext uri="{BB962C8B-B14F-4D97-AF65-F5344CB8AC3E}">
        <p14:creationId xmlns:p14="http://schemas.microsoft.com/office/powerpoint/2010/main" val="285761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9</a:t>
            </a:fld>
            <a:endParaRPr lang="en-US" altLang="en-US" sz="1200">
              <a:solidFill>
                <a:prstClr val="black"/>
              </a:solidFill>
            </a:endParaRPr>
          </a:p>
        </p:txBody>
      </p:sp>
    </p:spTree>
    <p:extLst>
      <p:ext uri="{BB962C8B-B14F-4D97-AF65-F5344CB8AC3E}">
        <p14:creationId xmlns:p14="http://schemas.microsoft.com/office/powerpoint/2010/main" val="379806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56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buFontTx/>
              <a:buChar char="•"/>
            </a:pPr>
            <a:fld id="{5DB7B1E3-D6AD-40DD-A9BB-918FF3BB1C1B}" type="slidenum">
              <a:rPr lang="en-US" altLang="en-US" sz="1200">
                <a:solidFill>
                  <a:prstClr val="black"/>
                </a:solidFill>
              </a:rPr>
              <a:pPr>
                <a:buFontTx/>
                <a:buChar char="•"/>
              </a:pPr>
              <a:t>10</a:t>
            </a:fld>
            <a:endParaRPr lang="en-US" alt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1BE549B-8D51-4B98-9891-30943CFF229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957096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4DF8AD7-3B11-4CA2-9A7C-9AE50FA13B63}"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21986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B90AB046-8ED5-4AC2-AD8E-07C9F5E5C029}"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103446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639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160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1BE549B-8D51-4B98-9891-30943CFF229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038657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C5B369D0-3F32-4434-A0FE-5675DD04933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829838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F591E91-F87C-4299-88F6-54B9EEFEB90C}"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721189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FFC694F1-A57D-4D09-9366-ED892A5529B7}"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608749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91ED44E-A8F0-4EA5-902A-F8F9E9B23FE4}"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651086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112FEF1-1C70-4B9F-93A4-45F9336C3652}"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79113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C5B369D0-3F32-4434-A0FE-5675DD04933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116775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D804785-98F9-4EA9-8F32-60151FB61CA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760496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B20D089-D5B6-41A1-B948-F09FFF2AA66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175678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649D48F4-7B94-4BB7-94C0-1F63FBC4066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340867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4DF8AD7-3B11-4CA2-9A7C-9AE50FA13B63}"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460605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B90AB046-8ED5-4AC2-AD8E-07C9F5E5C029}"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888686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75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7284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43433AB9-FBBA-4296-B8F6-451778C2F252}"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0878210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7B4F8D3-C816-48AA-9B0C-A1064F27AD16}"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135221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0D9AAA4D-1411-4BF5-98E0-C99F4DCAF395}"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21676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F591E91-F87C-4299-88F6-54B9EEFEB90C}"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360812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1BBC056-6FC0-4CE8-8592-D83D49964DC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308337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B9F6045D-DFF4-46E5-8491-F74478FF219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5522308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3E5DB35B-68D4-43EF-A7E1-A7BF6DB7D3D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6342099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8794493C-4295-4302-9DA8-9C46653B8AE5}"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512903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85A97E83-2270-47B2-848E-540009510971}"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73706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0B11779-C491-4BCE-A92B-4991571CB80E}"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5669202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84A1F9B-5664-4D76-B4F6-51230009934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4294335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A7AFBDB-475F-48E0-A624-8F80350C020F}"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286886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421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7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FFC694F1-A57D-4D09-9366-ED892A5529B7}"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291465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43433AB9-FBBA-4296-B8F6-451778C2F252}"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8472644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7B4F8D3-C816-48AA-9B0C-A1064F27AD16}"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648209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0D9AAA4D-1411-4BF5-98E0-C99F4DCAF395}"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5110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1BBC056-6FC0-4CE8-8592-D83D49964DC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9791393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B9F6045D-DFF4-46E5-8491-F74478FF219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7600815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3E5DB35B-68D4-43EF-A7E1-A7BF6DB7D3D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851600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8794493C-4295-4302-9DA8-9C46653B8AE5}"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6221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85A97E83-2270-47B2-848E-540009510971}"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543122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0B11779-C491-4BCE-A92B-4991571CB80E}"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585465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84A1F9B-5664-4D76-B4F6-51230009934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53659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91ED44E-A8F0-4EA5-902A-F8F9E9B23FE4}"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0682003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A7AFBDB-475F-48E0-A624-8F80350C020F}"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1441905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526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4751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D73F57D6-0B29-4FAA-949C-BB5C051F73A1}"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986560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D3AA4E4-C4F8-42FE-A9F3-86705524A36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8541290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D534DD6A-3EE6-4DD3-89C2-E972D7832D4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632281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8939BE3-4B90-4784-A2AB-D71A08CE092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140755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9BEBEBE-FC51-4592-8144-5821D57340D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7134737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8CD7090-68E6-40B8-B7F5-415AE2B92FF6}"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9855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23ACFB21-AF96-4021-93C4-FC8A50710D8C}"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74848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112FEF1-1C70-4B9F-93A4-45F9336C3652}"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291628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B14CC56-B088-44B7-A39B-FCE69FC8815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1478964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CBBBD15E-582B-459D-A452-6B266EDD805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8399364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04718CA-7859-41FE-AB82-8EF18BA79B0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3951122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3FB70E6-F259-470D-919A-AE74F59A6974}"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843516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4310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4650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3"/>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lIns="81628" tIns="40814" rIns="81628" bIns="40814"/>
          <a:lstStyle>
            <a:lvl1pPr marL="0" indent="0" algn="ctr">
              <a:buNone/>
              <a:defRPr/>
            </a:lvl1pPr>
            <a:lvl2pPr marL="408144" indent="0" algn="ctr">
              <a:buNone/>
              <a:defRPr/>
            </a:lvl2pPr>
            <a:lvl3pPr marL="816289" indent="0" algn="ctr">
              <a:buNone/>
              <a:defRPr/>
            </a:lvl3pPr>
            <a:lvl4pPr marL="1224432" indent="0" algn="ctr">
              <a:buNone/>
              <a:defRPr/>
            </a:lvl4pPr>
            <a:lvl5pPr marL="1632577" indent="0" algn="ctr">
              <a:buNone/>
              <a:defRPr/>
            </a:lvl5pPr>
            <a:lvl6pPr marL="2040721" indent="0" algn="ctr">
              <a:buNone/>
              <a:defRPr/>
            </a:lvl6pPr>
            <a:lvl7pPr marL="2448866" indent="0" algn="ctr">
              <a:buNone/>
              <a:defRPr/>
            </a:lvl7pPr>
            <a:lvl8pPr marL="2857010" indent="0" algn="ctr">
              <a:buNone/>
              <a:defRPr/>
            </a:lvl8pPr>
            <a:lvl9pPr marL="3265154" indent="0" algn="ctr">
              <a:buNone/>
              <a:defRPr/>
            </a:lvl9pPr>
          </a:lstStyle>
          <a:p>
            <a:r>
              <a:rPr lang="en-US" noProof="1"/>
              <a:t>Click to edit Master subtitle style</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D73F57D6-0B29-4FAA-949C-BB5C051F73A1}"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6404576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76400"/>
            <a:ext cx="9144000" cy="1143000"/>
          </a:xfrm>
        </p:spPr>
        <p:txBody>
          <a:bodyPr/>
          <a:lstStyle/>
          <a:p>
            <a:r>
              <a:rPr lang="en-US" noProof="1"/>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D3AA4E4-C4F8-42FE-A9F3-86705524A36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6431544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600" b="1" cap="all"/>
            </a:lvl1pPr>
          </a:lstStyle>
          <a:p>
            <a:r>
              <a:rPr lang="en-US" noProof="1"/>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lIns="81628" tIns="40814" rIns="81628" bIns="40814" anchor="b"/>
          <a:lstStyle>
            <a:lvl1pPr marL="0" indent="0">
              <a:buNone/>
              <a:defRPr sz="1800"/>
            </a:lvl1pPr>
            <a:lvl2pPr marL="408144" indent="0">
              <a:buNone/>
              <a:defRPr sz="1600"/>
            </a:lvl2pPr>
            <a:lvl3pPr marL="816289" indent="0">
              <a:buNone/>
              <a:defRPr sz="1400"/>
            </a:lvl3pPr>
            <a:lvl4pPr marL="1224432" indent="0">
              <a:buNone/>
              <a:defRPr sz="1300"/>
            </a:lvl4pPr>
            <a:lvl5pPr marL="1632577" indent="0">
              <a:buNone/>
              <a:defRPr sz="1300"/>
            </a:lvl5pPr>
            <a:lvl6pPr marL="2040721" indent="0">
              <a:buNone/>
              <a:defRPr sz="1300"/>
            </a:lvl6pPr>
            <a:lvl7pPr marL="2448866" indent="0">
              <a:buNone/>
              <a:defRPr sz="1300"/>
            </a:lvl7pPr>
            <a:lvl8pPr marL="2857010" indent="0">
              <a:buNone/>
              <a:defRPr sz="1300"/>
            </a:lvl8pPr>
            <a:lvl9pPr marL="3265154" indent="0">
              <a:buNone/>
              <a:defRPr sz="1300"/>
            </a:lvl9pPr>
          </a:lstStyle>
          <a:p>
            <a:pPr lvl="0"/>
            <a:r>
              <a:rPr lang="en-US" noProof="1"/>
              <a:t>Click to edit Master text styles</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D534DD6A-3EE6-4DD3-89C2-E972D7832D4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903791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3810000" cy="4114800"/>
          </a:xfrm>
          <a:prstGeom prst="rect">
            <a:avLst/>
          </a:prstGeom>
        </p:spPr>
        <p:txBody>
          <a:bodyPr lIns="81628" tIns="40814" rIns="81628" bIns="40814"/>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E8939BE3-4B90-4784-A2AB-D71A08CE092A}"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26363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D804785-98F9-4EA9-8F32-60151FB61CA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818440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4" name="Content Placeholder 3"/>
          <p:cNvSpPr>
            <a:spLocks noGrp="1"/>
          </p:cNvSpPr>
          <p:nvPr>
            <p:ph sz="half" idx="2"/>
          </p:nvPr>
        </p:nvSpPr>
        <p:spPr>
          <a:xfrm>
            <a:off x="457200" y="2174876"/>
            <a:ext cx="4040188"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8" y="1535113"/>
            <a:ext cx="4041775" cy="639763"/>
          </a:xfrm>
          <a:prstGeom prst="rect">
            <a:avLst/>
          </a:prstGeom>
        </p:spPr>
        <p:txBody>
          <a:bodyPr lIns="81628" tIns="40814" rIns="81628" bIns="40814" anchor="b"/>
          <a:lstStyle>
            <a:lvl1pPr marL="0" indent="0">
              <a:buNone/>
              <a:defRPr sz="2200" b="1"/>
            </a:lvl1pPr>
            <a:lvl2pPr marL="408144" indent="0">
              <a:buNone/>
              <a:defRPr sz="1800" b="1"/>
            </a:lvl2pPr>
            <a:lvl3pPr marL="816289" indent="0">
              <a:buNone/>
              <a:defRPr sz="1600" b="1"/>
            </a:lvl3pPr>
            <a:lvl4pPr marL="1224432" indent="0">
              <a:buNone/>
              <a:defRPr sz="1400" b="1"/>
            </a:lvl4pPr>
            <a:lvl5pPr marL="1632577" indent="0">
              <a:buNone/>
              <a:defRPr sz="1400" b="1"/>
            </a:lvl5pPr>
            <a:lvl6pPr marL="2040721" indent="0">
              <a:buNone/>
              <a:defRPr sz="1400" b="1"/>
            </a:lvl6pPr>
            <a:lvl7pPr marL="2448866" indent="0">
              <a:buNone/>
              <a:defRPr sz="1400" b="1"/>
            </a:lvl7pPr>
            <a:lvl8pPr marL="2857010" indent="0">
              <a:buNone/>
              <a:defRPr sz="1400" b="1"/>
            </a:lvl8pPr>
            <a:lvl9pPr marL="3265154" indent="0">
              <a:buNone/>
              <a:defRPr sz="1400" b="1"/>
            </a:lvl9pPr>
          </a:lstStyle>
          <a:p>
            <a:pPr lvl="0"/>
            <a:r>
              <a:rPr lang="en-US" noProof="1"/>
              <a:t>Click to edit Master text styles</a:t>
            </a:r>
          </a:p>
        </p:txBody>
      </p:sp>
      <p:sp>
        <p:nvSpPr>
          <p:cNvPr id="6" name="Content Placeholder 5"/>
          <p:cNvSpPr>
            <a:spLocks noGrp="1"/>
          </p:cNvSpPr>
          <p:nvPr>
            <p:ph sz="quarter" idx="4"/>
          </p:nvPr>
        </p:nvSpPr>
        <p:spPr>
          <a:xfrm>
            <a:off x="4645028" y="2174876"/>
            <a:ext cx="4041775" cy="3951288"/>
          </a:xfrm>
          <a:prstGeom prst="rect">
            <a:avLst/>
          </a:prstGeom>
        </p:spPr>
        <p:txBody>
          <a:bodyPr lIns="81628" tIns="40814" rIns="81628" bIns="40814"/>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8" name="Footer Placeholder 7"/>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9" name="Slide Number Placeholder 8"/>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9BEBEBE-FC51-4592-8144-5821D57340DB}"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8547971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Slide Number Placeholder 4"/>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18CD7090-68E6-40B8-B7F5-415AE2B92FF6}"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7149581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3" name="Footer Placeholder 2"/>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4" name="Slide Number Placeholder 3"/>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23ACFB21-AF96-4021-93C4-FC8A50710D8C}"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685598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5B14CC56-B088-44B7-A39B-FCE69FC8815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3567684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CBBBD15E-582B-459D-A452-6B266EDD8058}"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15074494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04718CA-7859-41FE-AB82-8EF18BA79B0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1424089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lIns="81628" tIns="40814" rIns="81628" bIns="40814"/>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5" name="Footer Placeholder 4"/>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Slide Number Placeholder 5"/>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73FB70E6-F259-470D-919A-AE74F59A6974}"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6206593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2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2016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49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1800" b="1"/>
            </a:lvl1pPr>
          </a:lstStyle>
          <a:p>
            <a:r>
              <a:rPr lang="en-US" noProof="1"/>
              <a:t>Click to edit Master title style</a:t>
            </a:r>
          </a:p>
        </p:txBody>
      </p:sp>
      <p:sp>
        <p:nvSpPr>
          <p:cNvPr id="3" name="Content Placeholder 2"/>
          <p:cNvSpPr>
            <a:spLocks noGrp="1"/>
          </p:cNvSpPr>
          <p:nvPr>
            <p:ph idx="1"/>
          </p:nvPr>
        </p:nvSpPr>
        <p:spPr>
          <a:xfrm>
            <a:off x="3575050" y="273054"/>
            <a:ext cx="5111750" cy="5853113"/>
          </a:xfrm>
          <a:prstGeom prst="rect">
            <a:avLst/>
          </a:prstGeom>
        </p:spPr>
        <p:txBody>
          <a:bodyPr lIns="81628" tIns="40814" rIns="81628" bIns="40814"/>
          <a:lstStyle>
            <a:lvl1pPr>
              <a:defRPr sz="28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3" y="1435103"/>
            <a:ext cx="3008313" cy="4691064"/>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AB20D089-D5B6-41A1-B948-F09FFF2AA660}"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423793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8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lIns="81628" tIns="40814" rIns="81628" bIns="40814"/>
          <a:lstStyle>
            <a:lvl1pPr marL="0" indent="0">
              <a:buNone/>
              <a:defRPr sz="2800"/>
            </a:lvl1pPr>
            <a:lvl2pPr marL="408144" indent="0">
              <a:buNone/>
              <a:defRPr sz="2500"/>
            </a:lvl2pPr>
            <a:lvl3pPr marL="816289" indent="0">
              <a:buNone/>
              <a:defRPr sz="2200"/>
            </a:lvl3pPr>
            <a:lvl4pPr marL="1224432" indent="0">
              <a:buNone/>
              <a:defRPr sz="1800"/>
            </a:lvl4pPr>
            <a:lvl5pPr marL="1632577" indent="0">
              <a:buNone/>
              <a:defRPr sz="1800"/>
            </a:lvl5pPr>
            <a:lvl6pPr marL="2040721" indent="0">
              <a:buNone/>
              <a:defRPr sz="1800"/>
            </a:lvl6pPr>
            <a:lvl7pPr marL="2448866" indent="0">
              <a:buNone/>
              <a:defRPr sz="1800"/>
            </a:lvl7pPr>
            <a:lvl8pPr marL="2857010" indent="0">
              <a:buNone/>
              <a:defRPr sz="1800"/>
            </a:lvl8pPr>
            <a:lvl9pPr marL="3265154" indent="0">
              <a:buNone/>
              <a:defRPr sz="18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1"/>
          </a:xfrm>
          <a:prstGeom prst="rect">
            <a:avLst/>
          </a:prstGeom>
        </p:spPr>
        <p:txBody>
          <a:bodyPr lIns="81628" tIns="40814" rIns="81628" bIns="40814"/>
          <a:lstStyle>
            <a:lvl1pPr marL="0" indent="0">
              <a:buNone/>
              <a:defRPr sz="1300"/>
            </a:lvl1pPr>
            <a:lvl2pPr marL="408144" indent="0">
              <a:buNone/>
              <a:defRPr sz="1100"/>
            </a:lvl2pPr>
            <a:lvl3pPr marL="816289" indent="0">
              <a:buNone/>
              <a:defRPr sz="900"/>
            </a:lvl3pPr>
            <a:lvl4pPr marL="1224432" indent="0">
              <a:buNone/>
              <a:defRPr sz="800"/>
            </a:lvl4pPr>
            <a:lvl5pPr marL="1632577" indent="0">
              <a:buNone/>
              <a:defRPr sz="800"/>
            </a:lvl5pPr>
            <a:lvl6pPr marL="2040721" indent="0">
              <a:buNone/>
              <a:defRPr sz="800"/>
            </a:lvl6pPr>
            <a:lvl7pPr marL="2448866" indent="0">
              <a:buNone/>
              <a:defRPr sz="800"/>
            </a:lvl7pPr>
            <a:lvl8pPr marL="2857010" indent="0">
              <a:buNone/>
              <a:defRPr sz="800"/>
            </a:lvl8pPr>
            <a:lvl9pPr marL="3265154" indent="0">
              <a:buNone/>
              <a:defRPr sz="800"/>
            </a:lvl9pPr>
          </a:lstStyle>
          <a:p>
            <a:pPr lvl="0"/>
            <a:r>
              <a:rPr lang="en-US" noProof="1"/>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lIns="81628" tIns="40814" rIns="81628" bIns="40814"/>
          <a:lstStyle>
            <a:lvl1pPr eaLnBrk="1" hangingPunct="1">
              <a:buFont typeface="Arial" panose="020B0604020202020204" pitchFamily="34" charset="0"/>
              <a:buChar char="•"/>
              <a:defRPr noProof="1">
                <a:ea typeface="Arial" panose="020B0604020202020204" pitchFamily="34" charset="0"/>
              </a:defRPr>
            </a:lvl1pPr>
          </a:lstStyle>
          <a:p>
            <a:pPr fontAlgn="base">
              <a:spcBef>
                <a:spcPct val="0"/>
              </a:spcBef>
              <a:spcAft>
                <a:spcPct val="0"/>
              </a:spcAft>
              <a:defRPr/>
            </a:pPr>
            <a:endParaRPr lang="" altLang="zh-CN" sz="22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81628" tIns="40814" rIns="81628" bIns="40814" numCol="1" anchor="t" anchorCtr="0" compatLnSpc="1">
            <a:prstTxWarp prst="textNoShape">
              <a:avLst/>
            </a:prstTxWarp>
          </a:bodyPr>
          <a:lstStyle>
            <a:lvl1pPr eaLnBrk="1" hangingPunct="1">
              <a:buFont typeface="Arial" pitchFamily="34" charset="0"/>
              <a:buChar char="•"/>
              <a:defRPr noProof="1"/>
            </a:lvl1pPr>
          </a:lstStyle>
          <a:p>
            <a:pPr fontAlgn="base">
              <a:spcBef>
                <a:spcPct val="0"/>
              </a:spcBef>
              <a:spcAft>
                <a:spcPct val="0"/>
              </a:spcAft>
            </a:pPr>
            <a:fld id="{649D48F4-7B94-4BB7-94C0-1F63FBC4066D}" type="slidenum">
              <a:rPr altLang="zh-CN" sz="2200">
                <a:solidFill>
                  <a:srgbClr val="000000"/>
                </a:solidFill>
              </a:rPr>
              <a:pPr fontAlgn="base">
                <a:spcBef>
                  <a:spcPct val="0"/>
                </a:spcBef>
                <a:spcAft>
                  <a:spcPct val="0"/>
                </a:spcAft>
              </a:pPr>
              <a:t>‹#›</a:t>
            </a:fld>
            <a:endParaRPr lang="en-US" altLang="zh-CN" sz="2200">
              <a:solidFill>
                <a:srgbClr val="000000"/>
              </a:solidFill>
            </a:endParaRPr>
          </a:p>
        </p:txBody>
      </p:sp>
    </p:spTree>
    <p:extLst>
      <p:ext uri="{BB962C8B-B14F-4D97-AF65-F5344CB8AC3E}">
        <p14:creationId xmlns:p14="http://schemas.microsoft.com/office/powerpoint/2010/main" val="2887811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1031942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402975954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184965066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173680906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65997258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28" tIns="40814" rIns="81628" bIns="40814" numCol="1" anchor="ctr" anchorCtr="0" compatLnSpc="1">
            <a:prstTxWarp prst="textNoShape">
              <a:avLst/>
            </a:prstTxWarp>
          </a:bodyPr>
          <a:lstStyle/>
          <a:p>
            <a:pPr lvl="0"/>
            <a:endParaRPr lang="zh-CN" altLang="en-US"/>
          </a:p>
        </p:txBody>
      </p:sp>
      <p:sp>
        <p:nvSpPr>
          <p:cNvPr id="1029" name="Rectangle 65"/>
          <p:cNvSpPr>
            <a:spLocks noChangeArrowheads="1"/>
          </p:cNvSpPr>
          <p:nvPr/>
        </p:nvSpPr>
        <p:spPr bwMode="auto">
          <a:xfrm>
            <a:off x="63500" y="0"/>
            <a:ext cx="8991600" cy="6858000"/>
          </a:xfrm>
          <a:prstGeom prst="rect">
            <a:avLst/>
          </a:prstGeom>
          <a:noFill/>
          <a:ln w="203200" algn="ctr">
            <a:solidFill>
              <a:srgbClr val="00206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0" name="Rectangle 66"/>
          <p:cNvSpPr>
            <a:spLocks noChangeArrowheads="1"/>
          </p:cNvSpPr>
          <p:nvPr/>
        </p:nvSpPr>
        <p:spPr bwMode="auto">
          <a:xfrm>
            <a:off x="63500" y="0"/>
            <a:ext cx="8991600" cy="6858000"/>
          </a:xfrm>
          <a:prstGeom prst="rect">
            <a:avLst/>
          </a:prstGeom>
          <a:noFill/>
          <a:ln w="101600" algn="ctr">
            <a:solidFill>
              <a:srgbClr val="FFFF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
        <p:nvSpPr>
          <p:cNvPr id="1031" name="Rectangle 67"/>
          <p:cNvSpPr>
            <a:spLocks noChangeArrowheads="1"/>
          </p:cNvSpPr>
          <p:nvPr/>
        </p:nvSpPr>
        <p:spPr bwMode="auto">
          <a:xfrm>
            <a:off x="63500" y="0"/>
            <a:ext cx="8991600" cy="6858000"/>
          </a:xfrm>
          <a:prstGeom prst="rect">
            <a:avLst/>
          </a:prstGeom>
          <a:noFill/>
          <a:ln w="50800" algn="ctr">
            <a:solidFill>
              <a:srgbClr val="C00000"/>
            </a:solidFill>
            <a:round/>
            <a:headEnd type="none" w="sm" len="sm"/>
            <a:tailEnd type="none" w="sm" len="sm"/>
          </a:ln>
        </p:spPr>
        <p:txBody>
          <a:bodyPr lIns="81628" tIns="40814" rIns="81628" bIns="40814"/>
          <a:lstStyle>
            <a:lvl1pPr eaLnBrk="0" hangingPunct="0">
              <a:defRPr kumimoji="1" sz="2400">
                <a:solidFill>
                  <a:schemeClr val="tx1"/>
                </a:solidFill>
                <a:latin typeface="Times New Roman" panose="02020603050405020304" pitchFamily="18" charset="0"/>
                <a:ea typeface="SimSun"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SimSun"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SimSun"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SimSun"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SimSun" panose="02010600030101010101" pitchFamily="2" charset="-122"/>
              </a:defRPr>
            </a:lvl9pPr>
          </a:lstStyle>
          <a:p>
            <a:pPr algn="ctr" fontAlgn="base">
              <a:spcBef>
                <a:spcPct val="0"/>
              </a:spcBef>
              <a:spcAft>
                <a:spcPct val="0"/>
              </a:spcAft>
              <a:defRPr/>
            </a:pPr>
            <a:endParaRPr lang="en-US" altLang="en-US" sz="3200" dirty="0">
              <a:solidFill>
                <a:srgbClr val="000000"/>
              </a:solidFill>
              <a:cs typeface="Arial" panose="020B0604020202020204" pitchFamily="34" charset="0"/>
            </a:endParaRPr>
          </a:p>
        </p:txBody>
      </p:sp>
    </p:spTree>
    <p:extLst>
      <p:ext uri="{BB962C8B-B14F-4D97-AF65-F5344CB8AC3E}">
        <p14:creationId xmlns:p14="http://schemas.microsoft.com/office/powerpoint/2010/main" val="98941376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p:titleStyle>
    <p:bodyStyle>
      <a:lvl1pPr marL="304800" indent="-304800" algn="l" rtl="0" eaLnBrk="0" fontAlgn="base" hangingPunct="0">
        <a:spcBef>
          <a:spcPct val="20000"/>
        </a:spcBef>
        <a:spcAft>
          <a:spcPct val="0"/>
        </a:spcAft>
        <a:buChar char="•"/>
        <a:defRPr sz="2800">
          <a:solidFill>
            <a:schemeClr val="tx1"/>
          </a:solidFill>
          <a:latin typeface="+mn-lt"/>
          <a:ea typeface="SimSun" panose="02010600030101010101" pitchFamily="2" charset="-122"/>
          <a:cs typeface="+mn-cs"/>
        </a:defRPr>
      </a:lvl1pPr>
      <a:lvl2pPr marL="661988" indent="-254000" algn="l" rtl="0" eaLnBrk="0" fontAlgn="base" hangingPunct="0">
        <a:spcBef>
          <a:spcPct val="20000"/>
        </a:spcBef>
        <a:spcAft>
          <a:spcPct val="0"/>
        </a:spcAft>
        <a:buChar char="–"/>
        <a:defRPr sz="2500">
          <a:solidFill>
            <a:schemeClr val="tx1"/>
          </a:solidFill>
          <a:latin typeface="+mn-lt"/>
          <a:ea typeface="SimSun" panose="02010600030101010101" pitchFamily="2" charset="-122"/>
        </a:defRPr>
      </a:lvl2pPr>
      <a:lvl3pPr marL="1019175" indent="-201613" algn="l" rtl="0" eaLnBrk="0" fontAlgn="base" hangingPunct="0">
        <a:spcBef>
          <a:spcPct val="20000"/>
        </a:spcBef>
        <a:spcAft>
          <a:spcPct val="0"/>
        </a:spcAft>
        <a:buChar char="•"/>
        <a:defRPr sz="2200">
          <a:solidFill>
            <a:schemeClr val="tx1"/>
          </a:solidFill>
          <a:latin typeface="+mn-lt"/>
          <a:ea typeface="SimSun" panose="02010600030101010101" pitchFamily="2" charset="-122"/>
        </a:defRPr>
      </a:lvl3pPr>
      <a:lvl4pPr marL="1427163"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1835150" indent="-201613"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244793" indent="-204072" algn="l" rtl="0" eaLnBrk="1" fontAlgn="base" hangingPunct="1">
        <a:spcBef>
          <a:spcPct val="20000"/>
        </a:spcBef>
        <a:spcAft>
          <a:spcPct val="0"/>
        </a:spcAft>
        <a:buChar char="»"/>
        <a:defRPr kumimoji="1" sz="1800">
          <a:solidFill>
            <a:schemeClr val="tx1"/>
          </a:solidFill>
          <a:latin typeface="+mn-lt"/>
          <a:ea typeface="+mn-ea"/>
        </a:defRPr>
      </a:lvl6pPr>
      <a:lvl7pPr marL="2652938" indent="-204072" algn="l" rtl="0" eaLnBrk="1" fontAlgn="base" hangingPunct="1">
        <a:spcBef>
          <a:spcPct val="20000"/>
        </a:spcBef>
        <a:spcAft>
          <a:spcPct val="0"/>
        </a:spcAft>
        <a:buChar char="»"/>
        <a:defRPr kumimoji="1" sz="1800">
          <a:solidFill>
            <a:schemeClr val="tx1"/>
          </a:solidFill>
          <a:latin typeface="+mn-lt"/>
          <a:ea typeface="+mn-ea"/>
        </a:defRPr>
      </a:lvl7pPr>
      <a:lvl8pPr marL="3061082" indent="-204072" algn="l" rtl="0" eaLnBrk="1" fontAlgn="base" hangingPunct="1">
        <a:spcBef>
          <a:spcPct val="20000"/>
        </a:spcBef>
        <a:spcAft>
          <a:spcPct val="0"/>
        </a:spcAft>
        <a:buChar char="»"/>
        <a:defRPr kumimoji="1" sz="1800">
          <a:solidFill>
            <a:schemeClr val="tx1"/>
          </a:solidFill>
          <a:latin typeface="+mn-lt"/>
          <a:ea typeface="+mn-ea"/>
        </a:defRPr>
      </a:lvl8pPr>
      <a:lvl9pPr marL="3469226" indent="-204072" algn="l" rtl="0" eaLnBrk="1" fontAlgn="base" hangingPunct="1">
        <a:spcBef>
          <a:spcPct val="20000"/>
        </a:spcBef>
        <a:spcAft>
          <a:spcPct val="0"/>
        </a:spcAft>
        <a:buChar char="»"/>
        <a:defRPr kumimoji="1" sz="1800">
          <a:solidFill>
            <a:schemeClr val="tx1"/>
          </a:solidFill>
          <a:latin typeface="+mn-lt"/>
          <a:ea typeface="+mn-ea"/>
        </a:defRPr>
      </a:lvl9pPr>
    </p:bodyStyle>
    <p:otherStyle>
      <a:defPPr>
        <a:defRPr lang="en-US"/>
      </a:defPPr>
      <a:lvl1pPr marL="0" algn="l" defTabSz="816289" rtl="0" eaLnBrk="1" latinLnBrk="0" hangingPunct="1">
        <a:defRPr sz="1600" kern="1200">
          <a:solidFill>
            <a:schemeClr val="tx1"/>
          </a:solidFill>
          <a:latin typeface="+mn-lt"/>
          <a:ea typeface="+mn-ea"/>
          <a:cs typeface="+mn-cs"/>
        </a:defRPr>
      </a:lvl1pPr>
      <a:lvl2pPr marL="408144" algn="l" defTabSz="816289" rtl="0" eaLnBrk="1" latinLnBrk="0" hangingPunct="1">
        <a:defRPr sz="1600" kern="1200">
          <a:solidFill>
            <a:schemeClr val="tx1"/>
          </a:solidFill>
          <a:latin typeface="+mn-lt"/>
          <a:ea typeface="+mn-ea"/>
          <a:cs typeface="+mn-cs"/>
        </a:defRPr>
      </a:lvl2pPr>
      <a:lvl3pPr marL="816289" algn="l" defTabSz="816289" rtl="0" eaLnBrk="1" latinLnBrk="0" hangingPunct="1">
        <a:defRPr sz="1600" kern="1200">
          <a:solidFill>
            <a:schemeClr val="tx1"/>
          </a:solidFill>
          <a:latin typeface="+mn-lt"/>
          <a:ea typeface="+mn-ea"/>
          <a:cs typeface="+mn-cs"/>
        </a:defRPr>
      </a:lvl3pPr>
      <a:lvl4pPr marL="1224432" algn="l" defTabSz="816289" rtl="0" eaLnBrk="1" latinLnBrk="0" hangingPunct="1">
        <a:defRPr sz="1600" kern="1200">
          <a:solidFill>
            <a:schemeClr val="tx1"/>
          </a:solidFill>
          <a:latin typeface="+mn-lt"/>
          <a:ea typeface="+mn-ea"/>
          <a:cs typeface="+mn-cs"/>
        </a:defRPr>
      </a:lvl4pPr>
      <a:lvl5pPr marL="1632577" algn="l" defTabSz="816289" rtl="0" eaLnBrk="1" latinLnBrk="0" hangingPunct="1">
        <a:defRPr sz="1600" kern="1200">
          <a:solidFill>
            <a:schemeClr val="tx1"/>
          </a:solidFill>
          <a:latin typeface="+mn-lt"/>
          <a:ea typeface="+mn-ea"/>
          <a:cs typeface="+mn-cs"/>
        </a:defRPr>
      </a:lvl5pPr>
      <a:lvl6pPr marL="2040721" algn="l" defTabSz="816289" rtl="0" eaLnBrk="1" latinLnBrk="0" hangingPunct="1">
        <a:defRPr sz="1600" kern="1200">
          <a:solidFill>
            <a:schemeClr val="tx1"/>
          </a:solidFill>
          <a:latin typeface="+mn-lt"/>
          <a:ea typeface="+mn-ea"/>
          <a:cs typeface="+mn-cs"/>
        </a:defRPr>
      </a:lvl6pPr>
      <a:lvl7pPr marL="2448866" algn="l" defTabSz="816289" rtl="0" eaLnBrk="1" latinLnBrk="0" hangingPunct="1">
        <a:defRPr sz="1600" kern="1200">
          <a:solidFill>
            <a:schemeClr val="tx1"/>
          </a:solidFill>
          <a:latin typeface="+mn-lt"/>
          <a:ea typeface="+mn-ea"/>
          <a:cs typeface="+mn-cs"/>
        </a:defRPr>
      </a:lvl7pPr>
      <a:lvl8pPr marL="2857010" algn="l" defTabSz="816289" rtl="0" eaLnBrk="1" latinLnBrk="0" hangingPunct="1">
        <a:defRPr sz="1600" kern="1200">
          <a:solidFill>
            <a:schemeClr val="tx1"/>
          </a:solidFill>
          <a:latin typeface="+mn-lt"/>
          <a:ea typeface="+mn-ea"/>
          <a:cs typeface="+mn-cs"/>
        </a:defRPr>
      </a:lvl8pPr>
      <a:lvl9pPr marL="3265154" algn="l" defTabSz="816289"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www.iasbhai.com/defence-procurement-policy-2020-analysis-upsc/" TargetMode="External"/><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WordArt 10"/>
          <p:cNvSpPr>
            <a:spLocks noChangeArrowheads="1" noChangeShapeType="1" noTextEdit="1"/>
          </p:cNvSpPr>
          <p:nvPr/>
        </p:nvSpPr>
        <p:spPr bwMode="auto">
          <a:xfrm>
            <a:off x="419209" y="381080"/>
            <a:ext cx="8305582" cy="6248236"/>
          </a:xfrm>
          <a:prstGeom prst="rect">
            <a:avLst/>
          </a:prstGeom>
        </p:spPr>
        <p:style>
          <a:lnRef idx="0">
            <a:scrgbClr r="0" g="0" b="0"/>
          </a:lnRef>
          <a:fillRef idx="1001">
            <a:schemeClr val="lt1"/>
          </a:fillRef>
          <a:effectRef idx="0">
            <a:scrgbClr r="0" g="0" b="0"/>
          </a:effectRef>
          <a:fontRef idx="major"/>
        </p:style>
        <p:txBody>
          <a:bodyPr spcFirstLastPara="1" wrap="none" lIns="81628" tIns="40814" rIns="81628" bIns="40814" fromWordArt="1">
            <a:prstTxWarp prst="textArchUp">
              <a:avLst>
                <a:gd name="adj" fmla="val 11918410"/>
              </a:avLst>
            </a:prstTxWarp>
          </a:bodyPr>
          <a:lstStyle/>
          <a:p>
            <a:pPr algn="ctr" eaLnBrk="0" fontAlgn="base" hangingPunct="0">
              <a:spcBef>
                <a:spcPct val="0"/>
              </a:spcBef>
              <a:spcAft>
                <a:spcPct val="0"/>
              </a:spcAft>
              <a:defRPr/>
            </a:pPr>
            <a:r>
              <a:rPr lang="en-GB" sz="3200" b="1" kern="10" dirty="0">
                <a:ln w="0">
                  <a:solidFill>
                    <a:srgbClr val="000000"/>
                  </a:solidFill>
                </a:ln>
                <a:solidFill>
                  <a:srgbClr val="000000"/>
                </a:solidFill>
                <a:effectLst>
                  <a:innerShdw blurRad="63500" dist="50800" dir="8100000">
                    <a:prstClr val="black">
                      <a:alpha val="50000"/>
                    </a:prstClr>
                  </a:innerShdw>
                </a:effectLst>
                <a:latin typeface="Arial" panose="020B0604020202020204" pitchFamily="34" charset="0"/>
                <a:cs typeface="Arial" panose="020B0604020202020204" pitchFamily="34" charset="0"/>
              </a:rPr>
              <a:t>MILITARY COLLEGE OF ELECTRONICS AND MECHANICAL ENGINEERING</a:t>
            </a:r>
            <a:endParaRPr lang="en-IN" sz="3200" b="1" kern="10" dirty="0">
              <a:ln w="0">
                <a:solidFill>
                  <a:srgbClr val="000000"/>
                </a:solidFill>
              </a:ln>
              <a:solidFill>
                <a:srgbClr val="000000"/>
              </a:solidFill>
              <a:effectLst>
                <a:innerShdw blurRad="63500" dist="50800" dir="8100000">
                  <a:prstClr val="black">
                    <a:alpha val="50000"/>
                  </a:prstClr>
                </a:innerShdw>
              </a:effectLst>
              <a:latin typeface="Arial" panose="020B0604020202020204" pitchFamily="34" charset="0"/>
              <a:cs typeface="Arial" panose="020B0604020202020204" pitchFamily="34" charset="0"/>
            </a:endParaRPr>
          </a:p>
        </p:txBody>
      </p:sp>
      <p:sp>
        <p:nvSpPr>
          <p:cNvPr id="17411" name="Text Box 11"/>
          <p:cNvSpPr txBox="1">
            <a:spLocks noChangeArrowheads="1"/>
          </p:cNvSpPr>
          <p:nvPr/>
        </p:nvSpPr>
        <p:spPr bwMode="auto">
          <a:xfrm>
            <a:off x="419209" y="1676400"/>
            <a:ext cx="8305582" cy="2593882"/>
          </a:xfrm>
          <a:prstGeom prst="rect">
            <a:avLst/>
          </a:prstGeom>
          <a:noFill/>
          <a:ln>
            <a:noFill/>
          </a:ln>
        </p:spPr>
        <p:txBody>
          <a:bodyPr wrap="square" lIns="81628" tIns="40814" rIns="81628" bIns="40814">
            <a:spAutoFit/>
          </a:bodyPr>
          <a:lstStyle>
            <a:lvl1pPr>
              <a:defRPr sz="2200">
                <a:solidFill>
                  <a:schemeClr val="tx1"/>
                </a:solidFill>
                <a:latin typeface="Times New Roman" panose="02020603050405020304" pitchFamily="18" charset="0"/>
                <a:ea typeface="SimSun" panose="02010600030101010101" pitchFamily="2" charset="-122"/>
              </a:defRPr>
            </a:lvl1pPr>
            <a:lvl2pPr marL="742950" indent="-285750">
              <a:defRPr sz="2200">
                <a:solidFill>
                  <a:schemeClr val="tx1"/>
                </a:solidFill>
                <a:latin typeface="Times New Roman" panose="02020603050405020304" pitchFamily="18" charset="0"/>
                <a:ea typeface="SimSun" panose="02010600030101010101" pitchFamily="2" charset="-122"/>
              </a:defRPr>
            </a:lvl2pPr>
            <a:lvl3pPr marL="1143000" indent="-228600">
              <a:defRPr sz="2200">
                <a:solidFill>
                  <a:schemeClr val="tx1"/>
                </a:solidFill>
                <a:latin typeface="Times New Roman" panose="02020603050405020304" pitchFamily="18" charset="0"/>
                <a:ea typeface="SimSun" panose="02010600030101010101" pitchFamily="2" charset="-122"/>
              </a:defRPr>
            </a:lvl3pPr>
            <a:lvl4pPr marL="1600200" indent="-228600">
              <a:defRPr sz="2200">
                <a:solidFill>
                  <a:schemeClr val="tx1"/>
                </a:solidFill>
                <a:latin typeface="Times New Roman" panose="02020603050405020304" pitchFamily="18" charset="0"/>
                <a:ea typeface="SimSun" panose="02010600030101010101" pitchFamily="2" charset="-122"/>
              </a:defRPr>
            </a:lvl4pPr>
            <a:lvl5pPr marL="2057400" indent="-228600">
              <a:defRPr sz="2200">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SimSun" panose="02010600030101010101" pitchFamily="2" charset="-122"/>
              </a:defRPr>
            </a:lvl9pPr>
          </a:lstStyle>
          <a:p>
            <a:pPr algn="ctr" eaLnBrk="0" fontAlgn="base" hangingPunct="0">
              <a:spcBef>
                <a:spcPct val="0"/>
              </a:spcBef>
              <a:spcAft>
                <a:spcPct val="0"/>
              </a:spcAft>
              <a:defRPr/>
            </a:pPr>
            <a:endParaRPr lang="en-US" altLang="en-US" sz="2000" b="1" dirty="0">
              <a:solidFill>
                <a:srgbClr val="CC3300"/>
              </a:solidFill>
              <a:latin typeface="Arial" panose="020B0604020202020204" pitchFamily="34" charset="0"/>
              <a:cs typeface="Arial" panose="020B0604020202020204" pitchFamily="34" charset="0"/>
            </a:endParaRPr>
          </a:p>
          <a:p>
            <a:pPr algn="ctr">
              <a:lnSpc>
                <a:spcPct val="115000"/>
              </a:lnSpc>
              <a:spcAft>
                <a:spcPts val="800"/>
              </a:spcAft>
            </a:pPr>
            <a:r>
              <a:rPr lang="en-IN" sz="1600" b="1" u="sng" kern="100" dirty="0">
                <a:solidFill>
                  <a:srgbClr val="2F5496"/>
                </a:solidFill>
                <a:effectLst/>
                <a:latin typeface="Arial" panose="020B0604020202020204" pitchFamily="34" charset="0"/>
                <a:ea typeface="Calibri" panose="020F0502020204030204" pitchFamily="34" charset="0"/>
                <a:cs typeface="Times New Roman" panose="02020603050405020304" pitchFamily="18" charset="0"/>
              </a:rPr>
              <a:t>FACULTY OF ELECTRONICS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n-IN" sz="1600" b="1" u="sng" kern="1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CE DEPARTMENT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n-IN" sz="1600" b="1" u="sng" kern="100" dirty="0">
                <a:solidFill>
                  <a:srgbClr val="538135"/>
                </a:solidFill>
                <a:effectLst/>
                <a:latin typeface="Arial" panose="020B0604020202020204" pitchFamily="34" charset="0"/>
                <a:ea typeface="Calibri" panose="020F0502020204030204" pitchFamily="34" charset="0"/>
                <a:cs typeface="Times New Roman" panose="02020603050405020304" pitchFamily="18" charset="0"/>
              </a:rPr>
              <a:t>COURSE NO. AESC (COMN) – 01 (C)</a:t>
            </a:r>
            <a:endParaRPr lang="en-US" altLang="en-US" sz="1600" b="1" u="sng" dirty="0">
              <a:solidFill>
                <a:srgbClr val="800000"/>
              </a:solidFill>
              <a:latin typeface="Arial" panose="020B0604020202020204" pitchFamily="34" charset="0"/>
              <a:cs typeface="Arial" panose="020B0604020202020204" pitchFamily="34" charset="0"/>
            </a:endParaRPr>
          </a:p>
          <a:p>
            <a:pPr algn="ctr" eaLnBrk="0" fontAlgn="base" hangingPunct="0">
              <a:spcBef>
                <a:spcPct val="0"/>
              </a:spcBef>
              <a:spcAft>
                <a:spcPct val="0"/>
              </a:spcAft>
              <a:defRPr/>
            </a:pPr>
            <a:r>
              <a:rPr lang="en-US" altLang="en-US" sz="1600" b="1" u="sng" dirty="0">
                <a:solidFill>
                  <a:srgbClr val="0D0D0D"/>
                </a:solidFill>
                <a:latin typeface="Arial" panose="020B0604020202020204" pitchFamily="34" charset="0"/>
                <a:cs typeface="Arial" panose="020B0604020202020204" pitchFamily="34" charset="0"/>
              </a:rPr>
              <a:t>TECHNICAL PRESENTATION ON</a:t>
            </a:r>
          </a:p>
          <a:p>
            <a:pPr algn="ctr" eaLnBrk="0" fontAlgn="base" hangingPunct="0">
              <a:spcBef>
                <a:spcPct val="0"/>
              </a:spcBef>
              <a:spcAft>
                <a:spcPct val="0"/>
              </a:spcAft>
              <a:defRPr/>
            </a:pPr>
            <a:endParaRPr lang="en-US" altLang="en-US" sz="1600" b="1" u="sng" dirty="0">
              <a:solidFill>
                <a:srgbClr val="0D0D0D"/>
              </a:solidFill>
              <a:latin typeface="Arial" panose="020B0604020202020204" pitchFamily="34" charset="0"/>
              <a:cs typeface="Arial" panose="020B0604020202020204" pitchFamily="34" charset="0"/>
            </a:endParaRPr>
          </a:p>
          <a:p>
            <a:pPr algn="ctr" fontAlgn="base">
              <a:spcBef>
                <a:spcPct val="0"/>
              </a:spcBef>
              <a:spcAft>
                <a:spcPct val="0"/>
              </a:spcAft>
              <a:buFont typeface="Arial" panose="020B0604020202020204" pitchFamily="34" charset="0"/>
              <a:buNone/>
              <a:defRPr/>
            </a:pPr>
            <a:r>
              <a:rPr lang="en-US" altLang="en-US" sz="1800" b="1" u="sng" dirty="0">
                <a:solidFill>
                  <a:srgbClr val="C00000"/>
                </a:solidFill>
                <a:latin typeface="Arial" panose="020B0604020202020204" pitchFamily="34" charset="0"/>
                <a:cs typeface="Arial" panose="020B0604020202020204" pitchFamily="34" charset="0"/>
              </a:rPr>
              <a:t>COMMUNICATION EQUIPMENT FOR AIRBORNE EARLY WARNING AND CONTROL</a:t>
            </a:r>
            <a:endParaRPr lang="en-US" altLang="en-US" sz="1800" b="1" u="sng" dirty="0">
              <a:solidFill>
                <a:srgbClr val="A02904"/>
              </a:solidFill>
              <a:latin typeface="Arial" panose="020B0604020202020204" pitchFamily="34" charset="0"/>
              <a:cs typeface="Arial" panose="020B0604020202020204" pitchFamily="34" charset="0"/>
            </a:endParaRPr>
          </a:p>
        </p:txBody>
      </p:sp>
      <p:pic>
        <p:nvPicPr>
          <p:cNvPr id="17412" name="Picture 6" descr="LOGOnew"/>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a:stretch>
            <a:fillRect/>
          </a:stretch>
        </p:blipFill>
        <p:spPr bwMode="auto">
          <a:xfrm>
            <a:off x="3886200" y="909638"/>
            <a:ext cx="12192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13"/>
          <p:cNvSpPr txBox="1">
            <a:spLocks noChangeArrowheads="1"/>
          </p:cNvSpPr>
          <p:nvPr/>
        </p:nvSpPr>
        <p:spPr bwMode="auto">
          <a:xfrm>
            <a:off x="457200" y="4441130"/>
            <a:ext cx="4343400" cy="195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8" tIns="40814" rIns="81628" bIns="40814">
            <a:spAutoFit/>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lnSpc>
                <a:spcPct val="107000"/>
              </a:lnSpc>
              <a:spcAft>
                <a:spcPts val="800"/>
              </a:spcAft>
            </a:pPr>
            <a:r>
              <a:rPr lang="en-IN" sz="1800" b="1" u="sng" kern="100" dirty="0">
                <a:effectLst/>
                <a:latin typeface="Arial" panose="020B0604020202020204" pitchFamily="34" charset="0"/>
                <a:ea typeface="Calibri" panose="020F0502020204030204" pitchFamily="34" charset="0"/>
                <a:cs typeface="Times New Roman" panose="02020603050405020304" pitchFamily="18" charset="0"/>
              </a:rPr>
              <a:t>SYNDICATE - 03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CFN SANTRAM</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CFN SANDEEP</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CFN MHARNOR PRAKSH MANIK</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CFN KANDALA KARUNA NAIDU</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414" name="Text Box 13"/>
          <p:cNvSpPr txBox="1">
            <a:spLocks noChangeArrowheads="1"/>
          </p:cNvSpPr>
          <p:nvPr/>
        </p:nvSpPr>
        <p:spPr bwMode="auto">
          <a:xfrm>
            <a:off x="5257800" y="4441130"/>
            <a:ext cx="3886200" cy="195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8" tIns="40814" rIns="81628" bIns="40814">
            <a:spAutoFit/>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lnSpc>
                <a:spcPct val="107000"/>
              </a:lnSpc>
              <a:spcAft>
                <a:spcPts val="800"/>
              </a:spcAft>
            </a:pPr>
            <a:r>
              <a:rPr lang="en-IN" sz="1800" b="1" u="sng" kern="100" dirty="0">
                <a:effectLst/>
                <a:latin typeface="Arial" panose="020B0604020202020204" pitchFamily="34" charset="0"/>
                <a:ea typeface="Calibri" panose="020F0502020204030204" pitchFamily="34" charset="0"/>
                <a:cs typeface="Times New Roman" panose="02020603050405020304" pitchFamily="18" charset="0"/>
              </a:rPr>
              <a:t>DIRECTING STAFF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LT COL KUSHAL GANGULY</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kern="100" dirty="0">
                <a:effectLst/>
                <a:latin typeface="Arial" panose="020B0604020202020204" pitchFamily="34" charset="0"/>
                <a:ea typeface="Calibri" panose="020F0502020204030204" pitchFamily="34" charset="0"/>
                <a:cs typeface="Times New Roman" panose="02020603050405020304" pitchFamily="18" charset="0"/>
              </a:rPr>
              <a:t>ASST DIRECTING STAFF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NB SUB K G RAO</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accent2">
                    <a:lumMod val="50000"/>
                  </a:schemeClr>
                </a:solidFill>
                <a:effectLst/>
                <a:latin typeface="Arial" panose="020B0604020202020204" pitchFamily="34" charset="0"/>
                <a:ea typeface="Calibri" panose="020F0502020204030204" pitchFamily="34" charset="0"/>
                <a:cs typeface="Times New Roman" panose="02020603050405020304" pitchFamily="18" charset="0"/>
              </a:rPr>
              <a:t>HMT S M JAT </a:t>
            </a:r>
            <a:endParaRPr lang="en-IN" sz="1800"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521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45720"/>
            <a:ext cx="9144000" cy="804672"/>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SUB-SYSTEM OF UAV</a:t>
            </a:r>
          </a:p>
        </p:txBody>
      </p:sp>
      <p:pic>
        <p:nvPicPr>
          <p:cNvPr id="4098" name="Picture 2" descr="C:\Users\smart\Desktop\G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6868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620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DESIGN PARAMETERS</a:t>
            </a:r>
          </a:p>
        </p:txBody>
      </p:sp>
      <p:sp>
        <p:nvSpPr>
          <p:cNvPr id="24579" name="Content Placeholder 1"/>
          <p:cNvSpPr>
            <a:spLocks noGrp="1"/>
          </p:cNvSpPr>
          <p:nvPr>
            <p:ph idx="1"/>
          </p:nvPr>
        </p:nvSpPr>
        <p:spPr bwMode="auto">
          <a:xfrm>
            <a:off x="381000" y="859536"/>
            <a:ext cx="3477768" cy="53126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AERODYNAMICS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PAYLOAD</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ENDURANCE</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SPEED &amp; RANGE</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COMMUNICATIONS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NAVIGATION SYS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LAUNCH &amp; RECOVERY</a:t>
            </a:r>
          </a:p>
        </p:txBody>
      </p:sp>
    </p:spTree>
    <p:extLst>
      <p:ext uri="{BB962C8B-B14F-4D97-AF65-F5344CB8AC3E}">
        <p14:creationId xmlns:p14="http://schemas.microsoft.com/office/powerpoint/2010/main" val="42075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APPLICATIONS OF UAV</a:t>
            </a:r>
          </a:p>
        </p:txBody>
      </p:sp>
      <p:sp>
        <p:nvSpPr>
          <p:cNvPr id="24579" name="Content Placeholder 1"/>
          <p:cNvSpPr>
            <a:spLocks noGrp="1"/>
          </p:cNvSpPr>
          <p:nvPr>
            <p:ph idx="1"/>
          </p:nvPr>
        </p:nvSpPr>
        <p:spPr bwMode="auto">
          <a:xfrm>
            <a:off x="457200" y="957072"/>
            <a:ext cx="8229600" cy="4224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SEARCH &amp; RESCUE</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DISASTER RELIEF</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SPORTS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COMMERCIAL AERIAL SURVEILLANCE</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COMMERCIAL AND MOTION PICTURE FILMMAKING</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 ARMED ATTACKS</a:t>
            </a:r>
          </a:p>
        </p:txBody>
      </p:sp>
    </p:spTree>
    <p:extLst>
      <p:ext uri="{BB962C8B-B14F-4D97-AF65-F5344CB8AC3E}">
        <p14:creationId xmlns:p14="http://schemas.microsoft.com/office/powerpoint/2010/main" val="302767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APPLICATIONS OF UAV</a:t>
            </a:r>
          </a:p>
        </p:txBody>
      </p:sp>
      <p:sp>
        <p:nvSpPr>
          <p:cNvPr id="24579" name="Content Placeholder 1"/>
          <p:cNvSpPr>
            <a:spLocks noGrp="1"/>
          </p:cNvSpPr>
          <p:nvPr>
            <p:ph idx="1"/>
          </p:nvPr>
        </p:nvSpPr>
        <p:spPr bwMode="auto">
          <a:xfrm>
            <a:off x="457200" y="813816"/>
            <a:ext cx="8305800" cy="52821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SURVEILLANCE &amp; BORDER PATROL MISSIONS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FOREST FIRE DETECTION</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DETECTION OF ILLIGAL HUNTING</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FIRE &amp; LARGE ACCIDENT INVESTIGATION</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LAND SLIDE MEASUREMENT</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ILLIGAL LANDFILL DETECTION</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CROWD MONITORING</a:t>
            </a:r>
          </a:p>
          <a:p>
            <a:pPr algn="just">
              <a:lnSpc>
                <a:spcPct val="150000"/>
              </a:lnSpc>
              <a:spcBef>
                <a:spcPts val="2400"/>
              </a:spcBef>
              <a:buFont typeface="Wingdings" pitchFamily="2" charset="2"/>
              <a:buChar char="Ø"/>
            </a:pPr>
            <a:endParaRPr lang="en-US" altLang="en-US" sz="2000" b="1" dirty="0">
              <a:latin typeface="Arial" pitchFamily="34" charset="0"/>
              <a:cs typeface="Arial" pitchFamily="34" charset="0"/>
            </a:endParaRPr>
          </a:p>
        </p:txBody>
      </p:sp>
    </p:spTree>
    <p:extLst>
      <p:ext uri="{BB962C8B-B14F-4D97-AF65-F5344CB8AC3E}">
        <p14:creationId xmlns:p14="http://schemas.microsoft.com/office/powerpoint/2010/main" val="1471396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DISASTER RELIEF</a:t>
            </a:r>
          </a:p>
        </p:txBody>
      </p:sp>
      <p:sp>
        <p:nvSpPr>
          <p:cNvPr id="24579" name="Content Placeholder 1"/>
          <p:cNvSpPr>
            <a:spLocks noGrp="1"/>
          </p:cNvSpPr>
          <p:nvPr>
            <p:ph idx="1"/>
          </p:nvPr>
        </p:nvSpPr>
        <p:spPr bwMode="auto">
          <a:xfrm>
            <a:off x="457200" y="957072"/>
            <a:ext cx="8229600" cy="4224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UAVs TRANSPORT MEDICINES, VACCINES &amp; RETRIEVE MEDICAL SAMPLES INTO &amp; OUT OF REMOTE OR OTHER IN ACCESSIBLE REGIONS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UAVs CAN HELP IN DISASTER RELIEF BY GETTERING INFORMATION FROM ACROSS AN AFFECTED AREA</a:t>
            </a:r>
          </a:p>
        </p:txBody>
      </p:sp>
      <p:pic>
        <p:nvPicPr>
          <p:cNvPr id="3" name="Picture 2">
            <a:extLst>
              <a:ext uri="{FF2B5EF4-FFF2-40B4-BE49-F238E27FC236}">
                <a16:creationId xmlns:a16="http://schemas.microsoft.com/office/drawing/2014/main" id="{3B13BFB8-FB00-CE96-7BC1-BDA4570CD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759554"/>
            <a:ext cx="4572000" cy="2641246"/>
          </a:xfrm>
          <a:prstGeom prst="rect">
            <a:avLst/>
          </a:prstGeom>
        </p:spPr>
      </p:pic>
    </p:spTree>
    <p:extLst>
      <p:ext uri="{BB962C8B-B14F-4D97-AF65-F5344CB8AC3E}">
        <p14:creationId xmlns:p14="http://schemas.microsoft.com/office/powerpoint/2010/main" val="96063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SEARCH AND RESCUE</a:t>
            </a:r>
          </a:p>
        </p:txBody>
      </p:sp>
      <p:sp>
        <p:nvSpPr>
          <p:cNvPr id="24579" name="Content Placeholder 1"/>
          <p:cNvSpPr>
            <a:spLocks noGrp="1"/>
          </p:cNvSpPr>
          <p:nvPr>
            <p:ph idx="1"/>
          </p:nvPr>
        </p:nvSpPr>
        <p:spPr bwMode="auto">
          <a:xfrm>
            <a:off x="457200" y="957072"/>
            <a:ext cx="8229600" cy="30053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DURING THE 2008 HURRICANES THAT STUCK LOUISIANA AND TEXAS, MICRO UAVs, SUCH AS THE ‘AERYON SCOUT’, HAVE BEEN USED TO PERFORM SUCH AS MISSING PERSONS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PREDATORS , OPERATING UPTO 29.000 FEET ABOVE SEA LEVEL, PERFORMED SEARCH, RESCUE AND DAMAGE ASSESSMENT</a:t>
            </a:r>
          </a:p>
        </p:txBody>
      </p:sp>
      <p:pic>
        <p:nvPicPr>
          <p:cNvPr id="3" name="Picture 2">
            <a:extLst>
              <a:ext uri="{FF2B5EF4-FFF2-40B4-BE49-F238E27FC236}">
                <a16:creationId xmlns:a16="http://schemas.microsoft.com/office/drawing/2014/main" id="{9F81DDE5-88DB-5BB2-5A89-AD6694946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686174"/>
            <a:ext cx="3886200" cy="2867026"/>
          </a:xfrm>
          <a:prstGeom prst="rect">
            <a:avLst/>
          </a:prstGeom>
        </p:spPr>
      </p:pic>
      <p:pic>
        <p:nvPicPr>
          <p:cNvPr id="5" name="Picture 4">
            <a:extLst>
              <a:ext uri="{FF2B5EF4-FFF2-40B4-BE49-F238E27FC236}">
                <a16:creationId xmlns:a16="http://schemas.microsoft.com/office/drawing/2014/main" id="{53CBB8C4-3825-4723-3C1F-D6D11A0191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3733800"/>
            <a:ext cx="3886200" cy="2819400"/>
          </a:xfrm>
          <a:prstGeom prst="rect">
            <a:avLst/>
          </a:prstGeom>
        </p:spPr>
      </p:pic>
    </p:spTree>
    <p:extLst>
      <p:ext uri="{BB962C8B-B14F-4D97-AF65-F5344CB8AC3E}">
        <p14:creationId xmlns:p14="http://schemas.microsoft.com/office/powerpoint/2010/main" val="263968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SPORTS</a:t>
            </a:r>
          </a:p>
        </p:txBody>
      </p:sp>
      <p:sp>
        <p:nvSpPr>
          <p:cNvPr id="24579" name="Content Placeholder 1"/>
          <p:cNvSpPr>
            <a:spLocks noGrp="1"/>
          </p:cNvSpPr>
          <p:nvPr>
            <p:ph idx="1"/>
          </p:nvPr>
        </p:nvSpPr>
        <p:spPr bwMode="auto">
          <a:xfrm>
            <a:off x="457200" y="685800"/>
            <a:ext cx="8229600" cy="4224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DRONES WERE USED IN THE 2014 WINTER OLYMPICS IN SOCHI FOR FILMING SKILLING AND SNOWBOARDING EVENTS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 SOME ADVANTAGES OF USING UAV IN SPORTS ARE THAT THEY ALLOW CAMERAS TO GET CLOSER TO THE ATHLETES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THEY ARE MORE FLEXIBLE THAN CABLE – SUSPENDED CAMERA SYSTEM</a:t>
            </a:r>
          </a:p>
        </p:txBody>
      </p:sp>
      <p:pic>
        <p:nvPicPr>
          <p:cNvPr id="5" name="Picture 4">
            <a:extLst>
              <a:ext uri="{FF2B5EF4-FFF2-40B4-BE49-F238E27FC236}">
                <a16:creationId xmlns:a16="http://schemas.microsoft.com/office/drawing/2014/main" id="{EF19EC1E-BC06-0B3D-67AF-B4541BD8A82F}"/>
              </a:ext>
            </a:extLst>
          </p:cNvPr>
          <p:cNvPicPr>
            <a:picLocks noChangeAspect="1"/>
          </p:cNvPicPr>
          <p:nvPr/>
        </p:nvPicPr>
        <p:blipFill rotWithShape="1">
          <a:blip r:embed="rId3">
            <a:extLst>
              <a:ext uri="{28A0092B-C50C-407E-A947-70E740481C1C}">
                <a14:useLocalDpi xmlns:a14="http://schemas.microsoft.com/office/drawing/2010/main" val="0"/>
              </a:ext>
            </a:extLst>
          </a:blip>
          <a:srcRect t="42299" r="662"/>
          <a:stretch/>
        </p:blipFill>
        <p:spPr>
          <a:xfrm>
            <a:off x="4724400" y="4095750"/>
            <a:ext cx="3810000" cy="2533650"/>
          </a:xfrm>
          <a:prstGeom prst="rect">
            <a:avLst/>
          </a:prstGeom>
        </p:spPr>
      </p:pic>
      <p:pic>
        <p:nvPicPr>
          <p:cNvPr id="7" name="Picture 6">
            <a:extLst>
              <a:ext uri="{FF2B5EF4-FFF2-40B4-BE49-F238E27FC236}">
                <a16:creationId xmlns:a16="http://schemas.microsoft.com/office/drawing/2014/main" id="{C5FECD65-7684-0BFE-517F-8FFE87316B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095750"/>
            <a:ext cx="3810000" cy="2533650"/>
          </a:xfrm>
          <a:prstGeom prst="rect">
            <a:avLst/>
          </a:prstGeom>
        </p:spPr>
      </p:pic>
    </p:spTree>
    <p:extLst>
      <p:ext uri="{BB962C8B-B14F-4D97-AF65-F5344CB8AC3E}">
        <p14:creationId xmlns:p14="http://schemas.microsoft.com/office/powerpoint/2010/main" val="4111862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ARMED ATTACKS</a:t>
            </a:r>
          </a:p>
        </p:txBody>
      </p:sp>
      <p:sp>
        <p:nvSpPr>
          <p:cNvPr id="24579" name="Content Placeholder 1"/>
          <p:cNvSpPr>
            <a:spLocks noGrp="1"/>
          </p:cNvSpPr>
          <p:nvPr>
            <p:ph idx="1"/>
          </p:nvPr>
        </p:nvSpPr>
        <p:spPr bwMode="auto">
          <a:xfrm>
            <a:off x="457200" y="838200"/>
            <a:ext cx="8229600" cy="24719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1200"/>
              </a:spcBef>
              <a:buFont typeface="Wingdings" pitchFamily="2" charset="2"/>
              <a:buChar char="Ø"/>
            </a:pPr>
            <a:r>
              <a:rPr lang="en-US" altLang="en-US" sz="1900" b="1" dirty="0">
                <a:latin typeface="Arial" pitchFamily="34" charset="0"/>
                <a:cs typeface="Arial" pitchFamily="34" charset="0"/>
              </a:rPr>
              <a:t>ARMED ‘PREDATORS’ WERE FIRST USED IN LATE 2001 FROM BASES IN PAKISTAN AND UZBEKISTAN, MOSTLY AIMED AT ASSASSINATING HIGH PROFILE INDIVIDUALS (TERRORIST LEADERS, ETC) INSIDE AFGANISTAN</a:t>
            </a:r>
          </a:p>
          <a:p>
            <a:pPr algn="just">
              <a:lnSpc>
                <a:spcPct val="150000"/>
              </a:lnSpc>
              <a:spcBef>
                <a:spcPts val="1200"/>
              </a:spcBef>
              <a:buFont typeface="Wingdings" pitchFamily="2" charset="2"/>
              <a:buChar char="Ø"/>
            </a:pPr>
            <a:r>
              <a:rPr lang="en-US" altLang="en-US" sz="1900" b="1" dirty="0">
                <a:latin typeface="Arial" pitchFamily="34" charset="0"/>
                <a:cs typeface="Arial" pitchFamily="34" charset="0"/>
              </a:rPr>
              <a:t>A PREDATOR BASED IN A NEIGHBORING ARAB COUNTRY WAS USED TO KILL SUSPECTED AL-QUAEDA TERRORISTS IN YEMEN ON 03 NOV 2002</a:t>
            </a:r>
          </a:p>
        </p:txBody>
      </p:sp>
      <p:pic>
        <p:nvPicPr>
          <p:cNvPr id="3" name="Picture 2">
            <a:extLst>
              <a:ext uri="{FF2B5EF4-FFF2-40B4-BE49-F238E27FC236}">
                <a16:creationId xmlns:a16="http://schemas.microsoft.com/office/drawing/2014/main" id="{308F64E0-6CB0-BC91-A0E8-1EBEF5170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4114800"/>
            <a:ext cx="3962400" cy="2514600"/>
          </a:xfrm>
          <a:prstGeom prst="rect">
            <a:avLst/>
          </a:prstGeom>
        </p:spPr>
      </p:pic>
      <p:pic>
        <p:nvPicPr>
          <p:cNvPr id="5" name="Picture 4">
            <a:extLst>
              <a:ext uri="{FF2B5EF4-FFF2-40B4-BE49-F238E27FC236}">
                <a16:creationId xmlns:a16="http://schemas.microsoft.com/office/drawing/2014/main" id="{10A30387-0E5C-5BCC-51AF-0EDCD2332E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1" y="4114800"/>
            <a:ext cx="3962400" cy="2514600"/>
          </a:xfrm>
          <a:prstGeom prst="rect">
            <a:avLst/>
          </a:prstGeom>
        </p:spPr>
      </p:pic>
    </p:spTree>
    <p:extLst>
      <p:ext uri="{BB962C8B-B14F-4D97-AF65-F5344CB8AC3E}">
        <p14:creationId xmlns:p14="http://schemas.microsoft.com/office/powerpoint/2010/main" val="1607128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APPL</a:t>
            </a:r>
          </a:p>
        </p:txBody>
      </p:sp>
      <p:pic>
        <p:nvPicPr>
          <p:cNvPr id="6" name="Picture 5">
            <a:extLst>
              <a:ext uri="{FF2B5EF4-FFF2-40B4-BE49-F238E27FC236}">
                <a16:creationId xmlns:a16="http://schemas.microsoft.com/office/drawing/2014/main" id="{CBE0B049-89FB-F866-47B0-A6AF7C59A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90600"/>
            <a:ext cx="3733800" cy="2286000"/>
          </a:xfrm>
          <a:prstGeom prst="rect">
            <a:avLst/>
          </a:prstGeom>
        </p:spPr>
      </p:pic>
      <p:pic>
        <p:nvPicPr>
          <p:cNvPr id="8" name="Picture 7">
            <a:extLst>
              <a:ext uri="{FF2B5EF4-FFF2-40B4-BE49-F238E27FC236}">
                <a16:creationId xmlns:a16="http://schemas.microsoft.com/office/drawing/2014/main" id="{FAC7327D-59A9-A19B-DD20-722A3528B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144" y="990600"/>
            <a:ext cx="3733800" cy="2286000"/>
          </a:xfrm>
          <a:prstGeom prst="rect">
            <a:avLst/>
          </a:prstGeom>
        </p:spPr>
      </p:pic>
      <p:pic>
        <p:nvPicPr>
          <p:cNvPr id="10" name="Picture 9">
            <a:extLst>
              <a:ext uri="{FF2B5EF4-FFF2-40B4-BE49-F238E27FC236}">
                <a16:creationId xmlns:a16="http://schemas.microsoft.com/office/drawing/2014/main" id="{05A0B413-D6FF-211F-E703-9CA1A6D599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3962400"/>
            <a:ext cx="3733800" cy="2362200"/>
          </a:xfrm>
          <a:prstGeom prst="rect">
            <a:avLst/>
          </a:prstGeom>
        </p:spPr>
      </p:pic>
      <p:pic>
        <p:nvPicPr>
          <p:cNvPr id="12" name="Picture 11">
            <a:extLst>
              <a:ext uri="{FF2B5EF4-FFF2-40B4-BE49-F238E27FC236}">
                <a16:creationId xmlns:a16="http://schemas.microsoft.com/office/drawing/2014/main" id="{EC5B3D8F-95D7-9A05-E68A-442A10ECC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3962400"/>
            <a:ext cx="3733800" cy="2362200"/>
          </a:xfrm>
          <a:prstGeom prst="rect">
            <a:avLst/>
          </a:prstGeom>
        </p:spPr>
      </p:pic>
      <p:sp>
        <p:nvSpPr>
          <p:cNvPr id="13" name="TextBox 12">
            <a:extLst>
              <a:ext uri="{FF2B5EF4-FFF2-40B4-BE49-F238E27FC236}">
                <a16:creationId xmlns:a16="http://schemas.microsoft.com/office/drawing/2014/main" id="{5BABDF25-C10F-A53F-0F7B-C5253B4872DC}"/>
              </a:ext>
            </a:extLst>
          </p:cNvPr>
          <p:cNvSpPr txBox="1"/>
          <p:nvPr/>
        </p:nvSpPr>
        <p:spPr>
          <a:xfrm>
            <a:off x="685800" y="6455664"/>
            <a:ext cx="7534656" cy="646331"/>
          </a:xfrm>
          <a:prstGeom prst="rect">
            <a:avLst/>
          </a:prstGeom>
          <a:noFill/>
        </p:spPr>
        <p:txBody>
          <a:bodyPr wrap="square" rtlCol="0">
            <a:spAutoFit/>
          </a:bodyPr>
          <a:lstStyle/>
          <a:p>
            <a:pPr algn="ctr"/>
            <a:r>
              <a:rPr lang="en-US" altLang="en-US" sz="1800" b="1" u="sng" dirty="0">
                <a:latin typeface="Arial" pitchFamily="34" charset="0"/>
                <a:cs typeface="Arial" pitchFamily="34" charset="0"/>
              </a:rPr>
              <a:t>SURVEILLANCE &amp; BORDER PATROL</a:t>
            </a:r>
          </a:p>
          <a:p>
            <a:pPr algn="ctr"/>
            <a:endParaRPr lang="en-IN" u="sng" dirty="0"/>
          </a:p>
        </p:txBody>
      </p:sp>
      <p:sp>
        <p:nvSpPr>
          <p:cNvPr id="14" name="TextBox 13">
            <a:extLst>
              <a:ext uri="{FF2B5EF4-FFF2-40B4-BE49-F238E27FC236}">
                <a16:creationId xmlns:a16="http://schemas.microsoft.com/office/drawing/2014/main" id="{923A8916-68F0-19C2-8C77-049F640F3355}"/>
              </a:ext>
            </a:extLst>
          </p:cNvPr>
          <p:cNvSpPr txBox="1"/>
          <p:nvPr/>
        </p:nvSpPr>
        <p:spPr>
          <a:xfrm>
            <a:off x="694944" y="3456432"/>
            <a:ext cx="3749040" cy="935367"/>
          </a:xfrm>
          <a:prstGeom prst="rect">
            <a:avLst/>
          </a:prstGeom>
          <a:noFill/>
        </p:spPr>
        <p:txBody>
          <a:bodyPr wrap="square" rtlCol="0">
            <a:spAutoFit/>
          </a:bodyPr>
          <a:lstStyle/>
          <a:p>
            <a:pPr algn="ctr"/>
            <a:r>
              <a:rPr lang="en-US" altLang="en-US" sz="1800" b="1" dirty="0">
                <a:latin typeface="Arial" pitchFamily="34" charset="0"/>
                <a:cs typeface="Arial" pitchFamily="34" charset="0"/>
              </a:rPr>
              <a:t>FOREST FIRE DETECTION</a:t>
            </a:r>
          </a:p>
          <a:p>
            <a:pPr algn="ctr"/>
            <a:endParaRPr lang="en-US" altLang="en-US" sz="1800" b="1" u="sng" dirty="0">
              <a:latin typeface="Arial" pitchFamily="34" charset="0"/>
              <a:cs typeface="Arial" pitchFamily="34" charset="0"/>
            </a:endParaRPr>
          </a:p>
          <a:p>
            <a:pPr algn="ctr"/>
            <a:endParaRPr lang="en-IN" u="sng" dirty="0"/>
          </a:p>
        </p:txBody>
      </p:sp>
      <p:sp>
        <p:nvSpPr>
          <p:cNvPr id="15" name="TextBox 14">
            <a:extLst>
              <a:ext uri="{FF2B5EF4-FFF2-40B4-BE49-F238E27FC236}">
                <a16:creationId xmlns:a16="http://schemas.microsoft.com/office/drawing/2014/main" id="{220E75D0-05CE-73DC-3BD7-8B418C3D8CD2}"/>
              </a:ext>
            </a:extLst>
          </p:cNvPr>
          <p:cNvSpPr txBox="1"/>
          <p:nvPr/>
        </p:nvSpPr>
        <p:spPr>
          <a:xfrm>
            <a:off x="4328160" y="3484233"/>
            <a:ext cx="4282440" cy="369332"/>
          </a:xfrm>
          <a:prstGeom prst="rect">
            <a:avLst/>
          </a:prstGeom>
          <a:noFill/>
        </p:spPr>
        <p:txBody>
          <a:bodyPr wrap="square" rtlCol="0">
            <a:spAutoFit/>
          </a:bodyPr>
          <a:lstStyle/>
          <a:p>
            <a:pPr algn="ctr"/>
            <a:r>
              <a:rPr lang="en-US" altLang="en-US" sz="1800" b="1" dirty="0">
                <a:latin typeface="Arial" pitchFamily="34" charset="0"/>
                <a:cs typeface="Arial" pitchFamily="34" charset="0"/>
              </a:rPr>
              <a:t>DETECTION OF ILLIGAL HUNTING</a:t>
            </a:r>
          </a:p>
        </p:txBody>
      </p:sp>
    </p:spTree>
    <p:extLst>
      <p:ext uri="{BB962C8B-B14F-4D97-AF65-F5344CB8AC3E}">
        <p14:creationId xmlns:p14="http://schemas.microsoft.com/office/powerpoint/2010/main" val="3509061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DEMERITS</a:t>
            </a:r>
          </a:p>
        </p:txBody>
      </p:sp>
      <p:sp>
        <p:nvSpPr>
          <p:cNvPr id="24579" name="Content Placeholder 1"/>
          <p:cNvSpPr>
            <a:spLocks noGrp="1"/>
          </p:cNvSpPr>
          <p:nvPr>
            <p:ph idx="1"/>
          </p:nvPr>
        </p:nvSpPr>
        <p:spPr bwMode="auto">
          <a:xfrm>
            <a:off x="381000" y="832104"/>
            <a:ext cx="8382000" cy="49590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CIVILIAN CASUALTIES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CAN BE HACKED OR GIVEN VIRUSES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TOO SMALL FOR TRANSPOTATION OF LARGE MATERIALS</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LOW RESISTANCE TO WEATHER</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CANNOT REFUEL IN FLIGHT</a:t>
            </a:r>
          </a:p>
          <a:p>
            <a:pPr algn="just">
              <a:lnSpc>
                <a:spcPct val="150000"/>
              </a:lnSpc>
              <a:spcBef>
                <a:spcPts val="2400"/>
              </a:spcBef>
              <a:buFont typeface="Wingdings" pitchFamily="2" charset="2"/>
              <a:buChar char="Ø"/>
            </a:pPr>
            <a:r>
              <a:rPr lang="en-US" altLang="en-US" sz="2000" b="1" dirty="0">
                <a:latin typeface="Arial" pitchFamily="34" charset="0"/>
                <a:cs typeface="Arial" pitchFamily="34" charset="0"/>
              </a:rPr>
              <a:t>IF CONTACT IS LOST WITH THE GROUND STATION, THE VEHICLE MAY BE LOST (not applicable for Switch)</a:t>
            </a:r>
          </a:p>
        </p:txBody>
      </p:sp>
    </p:spTree>
    <p:extLst>
      <p:ext uri="{BB962C8B-B14F-4D97-AF65-F5344CB8AC3E}">
        <p14:creationId xmlns:p14="http://schemas.microsoft.com/office/powerpoint/2010/main" val="77203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050" t="40928" r="22934" b="24798"/>
          <a:stretch/>
        </p:blipFill>
        <p:spPr bwMode="auto">
          <a:xfrm>
            <a:off x="1752600" y="2971800"/>
            <a:ext cx="5410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4" name="Title 3"/>
          <p:cNvSpPr>
            <a:spLocks noGrp="1" noChangeArrowheads="1"/>
          </p:cNvSpPr>
          <p:nvPr>
            <p:ph type="ctrTitle"/>
          </p:nvPr>
        </p:nvSpPr>
        <p:spPr>
          <a:xfrm>
            <a:off x="0" y="0"/>
            <a:ext cx="9144000" cy="914400"/>
          </a:xfrm>
          <a:solidFill>
            <a:srgbClr val="FF0000"/>
          </a:solidFill>
        </p:spPr>
        <p:txBody>
          <a:bodyPr/>
          <a:lstStyle/>
          <a:p>
            <a:r>
              <a:rPr lang="en-US" altLang="en-US" sz="3200" b="1" u="sng" dirty="0">
                <a:solidFill>
                  <a:srgbClr val="FFFF00"/>
                </a:solidFill>
                <a:latin typeface="Arial" pitchFamily="34" charset="0"/>
              </a:rPr>
              <a:t>AIM</a:t>
            </a:r>
            <a:endParaRPr lang="en-IN" altLang="en-US" sz="3200" dirty="0">
              <a:solidFill>
                <a:srgbClr val="FFFF00"/>
              </a:solidFill>
            </a:endParaRPr>
          </a:p>
        </p:txBody>
      </p:sp>
      <p:sp>
        <p:nvSpPr>
          <p:cNvPr id="18435" name="Subtitle 8"/>
          <p:cNvSpPr>
            <a:spLocks noGrp="1" noChangeArrowheads="1"/>
          </p:cNvSpPr>
          <p:nvPr>
            <p:ph type="subTitle" idx="1"/>
          </p:nvPr>
        </p:nvSpPr>
        <p:spPr bwMode="auto">
          <a:xfrm>
            <a:off x="266700" y="1066800"/>
            <a:ext cx="8610600" cy="1371600"/>
          </a:xfrm>
          <a:solidFill>
            <a:schemeClr val="accent2"/>
          </a:solidFill>
        </p:spPr>
        <p:txBody>
          <a:bodyPr vert="horz" wrap="square" numCol="1" anchor="t" anchorCtr="0" compatLnSpc="1">
            <a:prstTxWarp prst="textNoShape">
              <a:avLst/>
            </a:prstTxWarp>
          </a:bodyPr>
          <a:lstStyle/>
          <a:p>
            <a:pPr algn="just">
              <a:lnSpc>
                <a:spcPct val="150000"/>
              </a:lnSpc>
              <a:defRPr/>
            </a:pPr>
            <a:r>
              <a:rPr lang="en-US" sz="2000" b="1" dirty="0">
                <a:latin typeface="Arial" panose="020B0604020202020204" pitchFamily="34" charset="0"/>
                <a:cs typeface="Arial" pitchFamily="34" charset="0"/>
              </a:rPr>
              <a:t>The Aim of this presentation is about the communication equipment for Airborne Early Warning and Control ( AEW&amp;C ) briefly and acquire knowledge about this equipment.</a:t>
            </a:r>
            <a:endParaRPr lang="en-IN" sz="1800" u="none" strike="noStrike" kern="1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4884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4572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CHALLENGES</a:t>
            </a:r>
          </a:p>
        </p:txBody>
      </p:sp>
    </p:spTree>
    <p:extLst>
      <p:ext uri="{BB962C8B-B14F-4D97-AF65-F5344CB8AC3E}">
        <p14:creationId xmlns:p14="http://schemas.microsoft.com/office/powerpoint/2010/main" val="303196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45720"/>
            <a:ext cx="9144000" cy="77724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CONCLUSION</a:t>
            </a:r>
          </a:p>
        </p:txBody>
      </p:sp>
      <p:sp>
        <p:nvSpPr>
          <p:cNvPr id="24579" name="Content Placeholder 1"/>
          <p:cNvSpPr>
            <a:spLocks noGrp="1"/>
          </p:cNvSpPr>
          <p:nvPr>
            <p:ph idx="1"/>
          </p:nvPr>
        </p:nvSpPr>
        <p:spPr bwMode="auto">
          <a:xfrm>
            <a:off x="381000" y="1063752"/>
            <a:ext cx="8305800" cy="32034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just"/>
            <a:r>
              <a:rPr lang="en-US" sz="2000" b="1" dirty="0">
                <a:latin typeface="Arial" pitchFamily="34" charset="0"/>
                <a:cs typeface="Arial" pitchFamily="34" charset="0"/>
              </a:rPr>
              <a:t>UAVs ARE USED FOR OBSERVATION AND TACTICAL PLANNING , THIS TECHNOLOGY IS NOW AVAILABLE FOR USE IN THE EMERGENCY RESPONSE TO ASSIST CREW MEMBERS THESE ARE SUPPORT A WIDE RANGE OF APPLICATIONS INCLUDING MILITARY AND COMMERCIAL APPLICATIONS TO RECORD INFORMATION AND CAPTURING PHOTOS WHERE SOLDIERS CANNOT, SUCH AS IN DANGEROUS ENVIRONMENT. THE NATIONAL SOCIETY ALSO USING AND PLAN TO USE LIKE SWITCH UAV. SO THESE ARE THE EVIDENCE THAT UAVS ARE USEFUL.</a:t>
            </a:r>
          </a:p>
        </p:txBody>
      </p:sp>
    </p:spTree>
    <p:extLst>
      <p:ext uri="{BB962C8B-B14F-4D97-AF65-F5344CB8AC3E}">
        <p14:creationId xmlns:p14="http://schemas.microsoft.com/office/powerpoint/2010/main" val="901030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a:xfrm>
            <a:off x="0" y="0"/>
            <a:ext cx="9144000" cy="914400"/>
          </a:xfrm>
          <a:solidFill>
            <a:srgbClr val="FF0000"/>
          </a:solidFill>
        </p:spPr>
        <p:txBody>
          <a:bodyPr/>
          <a:lstStyle/>
          <a:p>
            <a:pPr eaLnBrk="1" hangingPunct="1"/>
            <a:r>
              <a:rPr lang="en-US" altLang="en-US" sz="3600" b="1" u="sng">
                <a:solidFill>
                  <a:schemeClr val="bg1"/>
                </a:solidFill>
                <a:latin typeface="Arial" pitchFamily="34" charset="0"/>
                <a:ea typeface="隶书"/>
                <a:cs typeface="隶书"/>
              </a:rPr>
              <a:t> </a:t>
            </a:r>
          </a:p>
        </p:txBody>
      </p:sp>
      <p:sp>
        <p:nvSpPr>
          <p:cNvPr id="6" name="Title 1"/>
          <p:cNvSpPr txBox="1">
            <a:spLocks noChangeArrowheads="1"/>
          </p:cNvSpPr>
          <p:nvPr/>
        </p:nvSpPr>
        <p:spPr bwMode="auto">
          <a:xfrm>
            <a:off x="152400" y="1219200"/>
            <a:ext cx="8991600" cy="4114800"/>
          </a:xfrm>
          <a:prstGeom prst="rect">
            <a:avLst/>
          </a:prstGeom>
          <a:solidFill>
            <a:schemeClr val="bg1"/>
          </a:solidFill>
          <a:ln>
            <a:noFill/>
          </a:ln>
        </p:spPr>
        <p:txBody>
          <a:bodyPr lIns="81628" tIns="40814" rIns="81628" bIns="40814" anchor="ctr"/>
          <a:lstStyle>
            <a:lvl1pPr algn="ctr" rtl="0" eaLnBrk="0" fontAlgn="base" hangingPunct="0">
              <a:spcBef>
                <a:spcPct val="0"/>
              </a:spcBef>
              <a:spcAft>
                <a:spcPct val="0"/>
              </a:spcAft>
              <a:defRPr sz="39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2pPr>
            <a:lvl3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3pPr>
            <a:lvl4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4pPr>
            <a:lvl5pPr algn="ctr" rtl="0" eaLnBrk="0" fontAlgn="base" hangingPunct="0">
              <a:spcBef>
                <a:spcPct val="0"/>
              </a:spcBef>
              <a:spcAft>
                <a:spcPct val="0"/>
              </a:spcAft>
              <a:defRPr sz="3900">
                <a:solidFill>
                  <a:schemeClr val="tx2"/>
                </a:solidFill>
                <a:latin typeface="Times New Roman" panose="02020603050405020304" pitchFamily="18" charset="0"/>
                <a:ea typeface="SimSun" panose="02010600030101010101" pitchFamily="2" charset="-122"/>
              </a:defRPr>
            </a:lvl5pPr>
            <a:lvl6pPr marL="408144"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6pPr>
            <a:lvl7pPr marL="816289"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7pPr>
            <a:lvl8pPr marL="1224432"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8pPr>
            <a:lvl9pPr marL="1632577" algn="ctr" rtl="0" eaLnBrk="1" fontAlgn="base" hangingPunct="1">
              <a:spcBef>
                <a:spcPct val="0"/>
              </a:spcBef>
              <a:spcAft>
                <a:spcPct val="0"/>
              </a:spcAft>
              <a:defRPr kumimoji="1" sz="3900">
                <a:solidFill>
                  <a:schemeClr val="tx2"/>
                </a:solidFill>
                <a:latin typeface="Times New Roman" panose="02020603050405020304" pitchFamily="18" charset="0"/>
                <a:ea typeface="SimSun" panose="02010600030101010101" pitchFamily="2" charset="-122"/>
              </a:defRPr>
            </a:lvl9pPr>
          </a:lstStyle>
          <a:p>
            <a:pPr eaLnBrk="1" hangingPunct="1">
              <a:lnSpc>
                <a:spcPct val="150000"/>
              </a:lnSpc>
              <a:defRPr/>
            </a:pPr>
            <a:r>
              <a:rPr lang="en-US" altLang="en-US" sz="4800" b="1" kern="0" dirty="0">
                <a:solidFill>
                  <a:srgbClr val="FF0000"/>
                </a:solidFill>
                <a:latin typeface="Arial" panose="020B0604020202020204" pitchFamily="34" charset="0"/>
                <a:ea typeface="隶书"/>
                <a:cs typeface="隶书"/>
              </a:rPr>
              <a:t>ANY QUESTION  ? </a:t>
            </a:r>
          </a:p>
        </p:txBody>
      </p:sp>
    </p:spTree>
    <p:extLst>
      <p:ext uri="{BB962C8B-B14F-4D97-AF65-F5344CB8AC3E}">
        <p14:creationId xmlns:p14="http://schemas.microsoft.com/office/powerpoint/2010/main" val="3568908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extBox 3"/>
          <p:cNvSpPr txBox="1">
            <a:spLocks noChangeArrowheads="1"/>
          </p:cNvSpPr>
          <p:nvPr/>
        </p:nvSpPr>
        <p:spPr bwMode="auto">
          <a:xfrm>
            <a:off x="228600" y="152400"/>
            <a:ext cx="8382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1628" tIns="40814" rIns="81628" bIns="40814">
            <a:spAutoFit/>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fontAlgn="base">
              <a:spcBef>
                <a:spcPct val="0"/>
              </a:spcBef>
              <a:spcAft>
                <a:spcPct val="0"/>
              </a:spcAft>
              <a:buFont typeface="Arial" pitchFamily="34" charset="0"/>
              <a:buNone/>
            </a:pPr>
            <a:r>
              <a:rPr lang="en-IN" altLang="en-US" sz="2000">
                <a:solidFill>
                  <a:srgbClr val="FFFFFF"/>
                </a:solidFill>
              </a:rPr>
              <a:t>Kjnn</a:t>
            </a:r>
          </a:p>
          <a:p>
            <a:pPr fontAlgn="base">
              <a:spcBef>
                <a:spcPct val="0"/>
              </a:spcBef>
              <a:spcAft>
                <a:spcPct val="0"/>
              </a:spcAft>
              <a:buFont typeface="Arial" pitchFamily="34" charset="0"/>
              <a:buNone/>
            </a:pPr>
            <a:endParaRPr lang="en-IN" altLang="en-US" sz="2000">
              <a:solidFill>
                <a:srgbClr val="000000"/>
              </a:solidFill>
            </a:endParaRPr>
          </a:p>
          <a:p>
            <a:pPr fontAlgn="base">
              <a:spcBef>
                <a:spcPct val="0"/>
              </a:spcBef>
              <a:spcAft>
                <a:spcPct val="0"/>
              </a:spcAft>
              <a:buFont typeface="Arial" pitchFamily="34" charset="0"/>
              <a:buNone/>
            </a:pPr>
            <a:endParaRPr lang="en-IN" altLang="en-US" sz="2000">
              <a:solidFill>
                <a:srgbClr val="000000"/>
              </a:solidFill>
            </a:endParaRPr>
          </a:p>
        </p:txBody>
      </p:sp>
      <p:sp>
        <p:nvSpPr>
          <p:cNvPr id="55299" name="TextBox 4"/>
          <p:cNvSpPr txBox="1">
            <a:spLocks noChangeArrowheads="1"/>
          </p:cNvSpPr>
          <p:nvPr/>
        </p:nvSpPr>
        <p:spPr bwMode="auto">
          <a:xfrm>
            <a:off x="8077200" y="152400"/>
            <a:ext cx="8382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1628" tIns="40814" rIns="81628" bIns="40814">
            <a:spAutoFit/>
          </a:bodyP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fontAlgn="base">
              <a:spcBef>
                <a:spcPct val="0"/>
              </a:spcBef>
              <a:spcAft>
                <a:spcPct val="0"/>
              </a:spcAft>
              <a:buFont typeface="Arial" pitchFamily="34" charset="0"/>
              <a:buNone/>
            </a:pPr>
            <a:r>
              <a:rPr lang="en-IN" altLang="en-US" sz="2000">
                <a:solidFill>
                  <a:srgbClr val="FFFFFF"/>
                </a:solidFill>
              </a:rPr>
              <a:t>Kjnn</a:t>
            </a:r>
          </a:p>
          <a:p>
            <a:pPr fontAlgn="base">
              <a:spcBef>
                <a:spcPct val="0"/>
              </a:spcBef>
              <a:spcAft>
                <a:spcPct val="0"/>
              </a:spcAft>
              <a:buFont typeface="Arial" pitchFamily="34" charset="0"/>
              <a:buNone/>
            </a:pPr>
            <a:endParaRPr lang="en-IN" altLang="en-US" sz="2000">
              <a:solidFill>
                <a:srgbClr val="000000"/>
              </a:solidFill>
            </a:endParaRPr>
          </a:p>
          <a:p>
            <a:pPr fontAlgn="base">
              <a:spcBef>
                <a:spcPct val="0"/>
              </a:spcBef>
              <a:spcAft>
                <a:spcPct val="0"/>
              </a:spcAft>
              <a:buFont typeface="Arial" pitchFamily="34" charset="0"/>
              <a:buNone/>
            </a:pPr>
            <a:endParaRPr lang="en-IN" altLang="en-US" sz="2000">
              <a:solidFill>
                <a:srgbClr val="000000"/>
              </a:solidFill>
            </a:endParaRPr>
          </a:p>
        </p:txBody>
      </p:sp>
      <p:sp>
        <p:nvSpPr>
          <p:cNvPr id="55300" name="Title 1"/>
          <p:cNvSpPr txBox="1">
            <a:spLocks noChangeArrowheads="1"/>
          </p:cNvSpPr>
          <p:nvPr/>
        </p:nvSpPr>
        <p:spPr bwMode="auto">
          <a:xfrm>
            <a:off x="541338" y="2667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8" tIns="40814" rIns="81628" bIns="40814" anchor="ctr"/>
          <a:lstStyle>
            <a:lvl1pPr>
              <a:defRPr sz="2200">
                <a:solidFill>
                  <a:schemeClr val="tx1"/>
                </a:solidFill>
                <a:latin typeface="Times New Roman" pitchFamily="18" charset="0"/>
                <a:ea typeface="SimSun" pitchFamily="2" charset="-122"/>
              </a:defRPr>
            </a:lvl1pPr>
            <a:lvl2pPr marL="742950" indent="-285750">
              <a:defRPr sz="2200">
                <a:solidFill>
                  <a:schemeClr val="tx1"/>
                </a:solidFill>
                <a:latin typeface="Times New Roman" pitchFamily="18" charset="0"/>
                <a:ea typeface="SimSun" pitchFamily="2" charset="-122"/>
              </a:defRPr>
            </a:lvl2pPr>
            <a:lvl3pPr marL="1143000" indent="-228600">
              <a:defRPr sz="2200">
                <a:solidFill>
                  <a:schemeClr val="tx1"/>
                </a:solidFill>
                <a:latin typeface="Times New Roman" pitchFamily="18" charset="0"/>
                <a:ea typeface="SimSun" pitchFamily="2" charset="-122"/>
              </a:defRPr>
            </a:lvl3pPr>
            <a:lvl4pPr marL="1600200" indent="-228600">
              <a:defRPr sz="2200">
                <a:solidFill>
                  <a:schemeClr val="tx1"/>
                </a:solidFill>
                <a:latin typeface="Times New Roman" pitchFamily="18" charset="0"/>
                <a:ea typeface="SimSun" pitchFamily="2" charset="-122"/>
              </a:defRPr>
            </a:lvl4pPr>
            <a:lvl5pPr marL="2057400" indent="-228600">
              <a:defRPr sz="2200">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200">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200">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200">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200">
                <a:solidFill>
                  <a:schemeClr val="tx1"/>
                </a:solidFill>
                <a:latin typeface="Times New Roman" pitchFamily="18" charset="0"/>
                <a:ea typeface="SimSun" pitchFamily="2" charset="-122"/>
              </a:defRPr>
            </a:lvl9pPr>
          </a:lstStyle>
          <a:p>
            <a:pPr algn="ctr" fontAlgn="base">
              <a:spcBef>
                <a:spcPct val="0"/>
              </a:spcBef>
              <a:spcAft>
                <a:spcPct val="0"/>
              </a:spcAft>
              <a:buFont typeface="Arial" pitchFamily="34" charset="0"/>
              <a:buNone/>
            </a:pPr>
            <a:r>
              <a:rPr lang="en-US" altLang="en-US" sz="5400" b="1" u="sng">
                <a:solidFill>
                  <a:srgbClr val="FF0000"/>
                </a:solidFill>
                <a:latin typeface="Arial" pitchFamily="34" charset="0"/>
                <a:ea typeface="隶书"/>
                <a:cs typeface="隶书"/>
              </a:rPr>
              <a:t>JAI HIND</a:t>
            </a:r>
          </a:p>
        </p:txBody>
      </p:sp>
    </p:spTree>
    <p:extLst>
      <p:ext uri="{BB962C8B-B14F-4D97-AF65-F5344CB8AC3E}">
        <p14:creationId xmlns:p14="http://schemas.microsoft.com/office/powerpoint/2010/main" val="3234388943"/>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chemeClr val="bg1"/>
                </a:solidFill>
                <a:latin typeface="Arial" pitchFamily="34" charset="0"/>
                <a:ea typeface="隶书"/>
                <a:cs typeface="隶书"/>
              </a:rPr>
              <a:t>APPL</a:t>
            </a:r>
          </a:p>
        </p:txBody>
      </p:sp>
      <p:sp>
        <p:nvSpPr>
          <p:cNvPr id="3" name="Rectangle 2"/>
          <p:cNvSpPr/>
          <p:nvPr/>
        </p:nvSpPr>
        <p:spPr>
          <a:xfrm>
            <a:off x="228600" y="803493"/>
            <a:ext cx="8763000" cy="5632311"/>
          </a:xfrm>
          <a:prstGeom prst="rect">
            <a:avLst/>
          </a:prstGeom>
        </p:spPr>
        <p:txBody>
          <a:bodyPr wrap="square">
            <a:spAutoFit/>
          </a:bodyPr>
          <a:lstStyle/>
          <a:p>
            <a:r>
              <a:rPr lang="en-US" b="1" i="1" u="sng" dirty="0"/>
              <a:t>ANTI TERROR</a:t>
            </a:r>
            <a:r>
              <a:rPr lang="en-US" b="1" dirty="0"/>
              <a:t> : Detect threats and identify risk-prone areas from a remote location.</a:t>
            </a:r>
          </a:p>
          <a:p>
            <a:r>
              <a:rPr lang="en-US" b="1" i="1" dirty="0"/>
              <a:t>BORDER SECURITY</a:t>
            </a:r>
            <a:r>
              <a:rPr lang="en-US" b="1" dirty="0"/>
              <a:t> : Conduct reconnaissance missions and track illegal activities without risking lives</a:t>
            </a:r>
          </a:p>
          <a:p>
            <a:r>
              <a:rPr lang="en-US" b="1" i="1" u="sng" dirty="0"/>
              <a:t>COUNTER INSURGENCY</a:t>
            </a:r>
            <a:r>
              <a:rPr lang="en-US" b="1" dirty="0"/>
              <a:t> : Conduct surveillance and gather actionable intelligence</a:t>
            </a:r>
          </a:p>
          <a:p>
            <a:r>
              <a:rPr lang="en-US" b="1" i="1" u="sng" dirty="0"/>
              <a:t>CRIME CONTROL</a:t>
            </a:r>
            <a:r>
              <a:rPr lang="en-US" b="1" dirty="0"/>
              <a:t> : Enhance law enforcement with remote situation assessment and crime scene analysis.</a:t>
            </a:r>
          </a:p>
          <a:p>
            <a:r>
              <a:rPr lang="en-US" b="1" i="1" u="sng" dirty="0"/>
              <a:t>CROWD MONITORING</a:t>
            </a:r>
            <a:r>
              <a:rPr lang="en-US" b="1" dirty="0"/>
              <a:t> : Detect irregular activity and gain in-depth situational awareness.</a:t>
            </a:r>
          </a:p>
          <a:p>
            <a:r>
              <a:rPr lang="en-US" b="1" i="1" u="sng" dirty="0"/>
              <a:t>DISASTER MANAGEMENT</a:t>
            </a:r>
            <a:r>
              <a:rPr lang="en-US" b="1" dirty="0"/>
              <a:t> : Gain real-time knowledge of the situation and plan search and rescue operations effectively</a:t>
            </a:r>
          </a:p>
          <a:p>
            <a:r>
              <a:rPr lang="en-US" b="1" i="1" u="sng" dirty="0"/>
              <a:t>FOREST &amp; WILDLIFE</a:t>
            </a:r>
            <a:r>
              <a:rPr lang="en-US" b="1" dirty="0"/>
              <a:t> : Track criminal activity and boost conservation efforts</a:t>
            </a:r>
          </a:p>
          <a:p>
            <a:r>
              <a:rPr lang="en-US" b="1" i="1" u="sng" dirty="0"/>
              <a:t>TRAFFIC MONITORING</a:t>
            </a:r>
            <a:r>
              <a:rPr lang="en-US" b="1" dirty="0"/>
              <a:t> : Analyze and control traffic movement and respond to emergencies more effectively</a:t>
            </a:r>
          </a:p>
          <a:p>
            <a:r>
              <a:rPr lang="en-US" b="1" i="1" u="sng" dirty="0"/>
              <a:t>PRECISION AGRICULTURE</a:t>
            </a:r>
            <a:r>
              <a:rPr lang="en-US" b="1" dirty="0"/>
              <a:t> : Analyze crop growth pattern and inspect crops for diseases quickly</a:t>
            </a:r>
          </a:p>
          <a:p>
            <a:r>
              <a:rPr lang="en-US" b="1" i="1" u="sng" dirty="0"/>
              <a:t>CONSTRUCTION &amp; REAL ESTATE</a:t>
            </a:r>
            <a:r>
              <a:rPr lang="en-US" b="1" dirty="0"/>
              <a:t> : Inspect buildings, bridges, rail lines and other infrastructure without scaffolding or booms.</a:t>
            </a:r>
          </a:p>
          <a:p>
            <a:r>
              <a:rPr lang="en-US" b="1" i="1" u="sng" dirty="0"/>
              <a:t>INDUSTRIAL ASSET INSPECTION</a:t>
            </a:r>
            <a:r>
              <a:rPr lang="en-US" b="1" dirty="0"/>
              <a:t> : Examine solar farms and detect anomalies with fewer or no personnel</a:t>
            </a:r>
          </a:p>
          <a:p>
            <a:r>
              <a:rPr lang="en-US" b="1" i="1" u="sng" dirty="0"/>
              <a:t>MINING</a:t>
            </a:r>
            <a:r>
              <a:rPr lang="en-US" b="1" dirty="0"/>
              <a:t> : Use aerial surveys and photogrammetry to improve blast optimization</a:t>
            </a:r>
          </a:p>
        </p:txBody>
      </p:sp>
    </p:spTree>
    <p:extLst>
      <p:ext uri="{BB962C8B-B14F-4D97-AF65-F5344CB8AC3E}">
        <p14:creationId xmlns:p14="http://schemas.microsoft.com/office/powerpoint/2010/main" val="668848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28600"/>
            <a:ext cx="8763000" cy="5355312"/>
          </a:xfrm>
          <a:prstGeom prst="rect">
            <a:avLst/>
          </a:prstGeom>
        </p:spPr>
        <p:txBody>
          <a:bodyPr wrap="square">
            <a:spAutoFit/>
          </a:bodyPr>
          <a:lstStyle/>
          <a:p>
            <a:r>
              <a:rPr lang="en-US" b="1" dirty="0"/>
              <a:t>Founded in 2007 by IIT-Bombay alumni, the organization has a consistent market share of over 90% in Security &amp; Surveillance segment.</a:t>
            </a:r>
          </a:p>
          <a:p>
            <a:r>
              <a:rPr lang="en-US" b="1" dirty="0"/>
              <a:t>The organization is a licensed manufacturer of UAVs approved by Ministry of </a:t>
            </a:r>
            <a:r>
              <a:rPr lang="en-US" b="1" dirty="0" err="1"/>
              <a:t>Defence</a:t>
            </a:r>
            <a:r>
              <a:rPr lang="en-US" b="1" dirty="0"/>
              <a:t> (</a:t>
            </a:r>
            <a:r>
              <a:rPr lang="en-US" b="1" dirty="0" err="1"/>
              <a:t>MoD</a:t>
            </a:r>
            <a:r>
              <a:rPr lang="en-US" b="1" dirty="0"/>
              <a:t>).</a:t>
            </a:r>
          </a:p>
          <a:p>
            <a:endParaRPr lang="en-US" dirty="0"/>
          </a:p>
          <a:p>
            <a:endParaRPr lang="en-US" dirty="0"/>
          </a:p>
          <a:p>
            <a:r>
              <a:rPr lang="en-US" dirty="0" err="1"/>
              <a:t>ideaForge</a:t>
            </a:r>
            <a:r>
              <a:rPr lang="en-US" dirty="0"/>
              <a:t> is the first organization to indigenously develop and manufacture </a:t>
            </a:r>
            <a:r>
              <a:rPr lang="en-US" b="1" dirty="0"/>
              <a:t>Vertical Take-off and Landing</a:t>
            </a:r>
            <a:r>
              <a:rPr lang="en-US" dirty="0"/>
              <a:t> (VTOL) UAVs in India.</a:t>
            </a:r>
          </a:p>
          <a:p>
            <a:r>
              <a:rPr lang="en-US" dirty="0"/>
              <a:t>It is the pioneer in the UAV industry in India and has multiple IPs to its credit, including the then </a:t>
            </a:r>
            <a:r>
              <a:rPr lang="en-US" b="1" dirty="0"/>
              <a:t>world’s lightest autopilot in 2009.</a:t>
            </a:r>
            <a:endParaRPr lang="en-US" dirty="0"/>
          </a:p>
          <a:p>
            <a:r>
              <a:rPr lang="en-US" dirty="0"/>
              <a:t>Currently, the organization has deployed over 1000 systems and has </a:t>
            </a:r>
            <a:r>
              <a:rPr lang="en-US" b="1" dirty="0"/>
              <a:t>trained over 1400 pilots</a:t>
            </a:r>
            <a:r>
              <a:rPr lang="en-US" dirty="0"/>
              <a:t> in services including Indian Army, Navy, Air-Force, all CAPFs (CRPF, BSF, NSG, </a:t>
            </a:r>
            <a:r>
              <a:rPr lang="en-US" dirty="0" err="1"/>
              <a:t>etc</a:t>
            </a:r>
            <a:r>
              <a:rPr lang="en-US" dirty="0"/>
              <a:t>).</a:t>
            </a:r>
          </a:p>
          <a:p>
            <a:endParaRPr lang="en-US" dirty="0"/>
          </a:p>
          <a:p>
            <a:r>
              <a:rPr lang="en-US" b="1" i="1" u="sng" dirty="0"/>
              <a:t>FAIL-SAFE FEATURES</a:t>
            </a:r>
            <a:endParaRPr lang="en-US" b="1" dirty="0"/>
          </a:p>
          <a:p>
            <a:r>
              <a:rPr lang="en-US" b="1" i="1" dirty="0"/>
              <a:t>Multiple GPS for redundancy</a:t>
            </a:r>
            <a:endParaRPr lang="en-US" b="1" dirty="0"/>
          </a:p>
          <a:p>
            <a:r>
              <a:rPr lang="en-US" b="1" i="1" dirty="0"/>
              <a:t>Return home on low battery</a:t>
            </a:r>
            <a:endParaRPr lang="en-US" b="1" dirty="0"/>
          </a:p>
          <a:p>
            <a:r>
              <a:rPr lang="en-US" b="1" i="1" dirty="0"/>
              <a:t>Return home on high winds</a:t>
            </a:r>
            <a:endParaRPr lang="en-US" b="1" dirty="0"/>
          </a:p>
          <a:p>
            <a:endParaRPr lang="en-US" dirty="0"/>
          </a:p>
        </p:txBody>
      </p:sp>
    </p:spTree>
    <p:extLst>
      <p:ext uri="{BB962C8B-B14F-4D97-AF65-F5344CB8AC3E}">
        <p14:creationId xmlns:p14="http://schemas.microsoft.com/office/powerpoint/2010/main" val="97138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8305800" cy="4247317"/>
          </a:xfrm>
          <a:prstGeom prst="rect">
            <a:avLst/>
          </a:prstGeom>
        </p:spPr>
        <p:txBody>
          <a:bodyPr wrap="square">
            <a:spAutoFit/>
          </a:bodyPr>
          <a:lstStyle/>
          <a:p>
            <a:r>
              <a:rPr lang="en-US" b="1" dirty="0"/>
              <a:t>The Indian Army has signed a $20-million contract with </a:t>
            </a:r>
            <a:r>
              <a:rPr lang="en-US" b="1" dirty="0" err="1"/>
              <a:t>ideaForge</a:t>
            </a:r>
            <a:r>
              <a:rPr lang="en-US" b="1" dirty="0"/>
              <a:t>, a player in unmanned aerial vehicle (UAV) technology</a:t>
            </a:r>
          </a:p>
          <a:p>
            <a:r>
              <a:rPr lang="en-US" b="1" dirty="0"/>
              <a:t>Indian army will procure undisclosed quantities of a high-altitude variant of SWITCH UAV, an indigenous system used in surveillance operations.</a:t>
            </a:r>
          </a:p>
          <a:p>
            <a:r>
              <a:rPr lang="en-US" b="1" dirty="0"/>
              <a:t>SWITCH UAV</a:t>
            </a:r>
          </a:p>
          <a:p>
            <a:r>
              <a:rPr lang="en-US" b="1" dirty="0"/>
              <a:t>SWITCH UAV is an indigenous system built to cater to the most demanding surveillance operations of the Indian forces.</a:t>
            </a:r>
          </a:p>
          <a:p>
            <a:r>
              <a:rPr lang="en-US" b="1" dirty="0"/>
              <a:t>This fixed-wing vertical take-off and landing UAV can be deployed at high altitudes and under harsh environments for day and night surveillance.</a:t>
            </a:r>
          </a:p>
          <a:p>
            <a:r>
              <a:rPr lang="en-US" b="1" dirty="0"/>
              <a:t>UAV player </a:t>
            </a:r>
            <a:r>
              <a:rPr lang="en-US" b="1" dirty="0" err="1"/>
              <a:t>ideaForge</a:t>
            </a:r>
            <a:r>
              <a:rPr lang="en-US" b="1" dirty="0"/>
              <a:t> has been awarded this one-year contract after it qualified the operational requirements in an evaluation done in real-world conditions.</a:t>
            </a:r>
          </a:p>
          <a:p>
            <a:r>
              <a:rPr lang="en-US" b="1" dirty="0"/>
              <a:t>The contract marks a strategic shift in the </a:t>
            </a:r>
            <a:r>
              <a:rPr lang="en-US" b="1" dirty="0">
                <a:hlinkClick r:id="rId3"/>
              </a:rPr>
              <a:t>Indian </a:t>
            </a:r>
            <a:r>
              <a:rPr lang="en-US" b="1" dirty="0" err="1">
                <a:hlinkClick r:id="rId3"/>
              </a:rPr>
              <a:t>defence</a:t>
            </a:r>
            <a:r>
              <a:rPr lang="en-US" b="1" dirty="0">
                <a:hlinkClick r:id="rId3"/>
              </a:rPr>
              <a:t> procurement </a:t>
            </a:r>
            <a:r>
              <a:rPr lang="en-US" b="1" dirty="0"/>
              <a:t>process.</a:t>
            </a:r>
          </a:p>
          <a:p>
            <a:r>
              <a:rPr lang="en-US" b="1" dirty="0"/>
              <a:t>SWITCH UAV is a first of its kind VTOL and fixed wing hybrid Unmanned Aerial Vehicle.</a:t>
            </a:r>
          </a:p>
          <a:p>
            <a:endParaRPr lang="en-US" b="1" dirty="0"/>
          </a:p>
        </p:txBody>
      </p:sp>
    </p:spTree>
    <p:extLst>
      <p:ext uri="{BB962C8B-B14F-4D97-AF65-F5344CB8AC3E}">
        <p14:creationId xmlns:p14="http://schemas.microsoft.com/office/powerpoint/2010/main" val="421311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PREVIEW</a:t>
            </a:r>
          </a:p>
        </p:txBody>
      </p:sp>
      <p:sp>
        <p:nvSpPr>
          <p:cNvPr id="22531" name="Content Placeholder 1"/>
          <p:cNvSpPr>
            <a:spLocks noGrp="1"/>
          </p:cNvSpPr>
          <p:nvPr>
            <p:ph idx="1"/>
          </p:nvPr>
        </p:nvSpPr>
        <p:spPr bwMode="auto">
          <a:xfrm>
            <a:off x="190500" y="1072896"/>
            <a:ext cx="8761476" cy="58613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ts val="2400"/>
              </a:spcBef>
              <a:buFont typeface="Wingdings" pitchFamily="2" charset="2"/>
              <a:buChar char="Ø"/>
            </a:pPr>
            <a:r>
              <a:rPr lang="en-US" altLang="en-US" sz="2000" b="1" dirty="0">
                <a:latin typeface="Arial" pitchFamily="34" charset="0"/>
                <a:cs typeface="Arial" pitchFamily="34" charset="0"/>
              </a:rPr>
              <a:t>INTRODUCTION</a:t>
            </a:r>
          </a:p>
          <a:p>
            <a:pPr>
              <a:spcBef>
                <a:spcPts val="2400"/>
              </a:spcBef>
              <a:buFont typeface="Wingdings" pitchFamily="2" charset="2"/>
              <a:buChar char="Ø"/>
            </a:pPr>
            <a:r>
              <a:rPr lang="en-US" altLang="en-US" sz="2000" b="1" dirty="0">
                <a:latin typeface="Arial" pitchFamily="34" charset="0"/>
                <a:cs typeface="Arial" pitchFamily="34" charset="0"/>
              </a:rPr>
              <a:t>KEY COMPONENTS OF AEW&amp;C</a:t>
            </a:r>
          </a:p>
          <a:p>
            <a:pPr>
              <a:spcBef>
                <a:spcPts val="2400"/>
              </a:spcBef>
              <a:buFont typeface="Wingdings" pitchFamily="2" charset="2"/>
              <a:buChar char="Ø"/>
            </a:pPr>
            <a:r>
              <a:rPr lang="en-US" altLang="en-US" sz="2000" b="1" dirty="0">
                <a:latin typeface="Arial" pitchFamily="34" charset="0"/>
                <a:cs typeface="Arial" pitchFamily="34" charset="0"/>
              </a:rPr>
              <a:t>COMMUNICATION EQUIPMENT IN AEW&amp;C</a:t>
            </a:r>
          </a:p>
          <a:p>
            <a:pPr>
              <a:spcBef>
                <a:spcPts val="2400"/>
              </a:spcBef>
              <a:buFont typeface="Wingdings" pitchFamily="2" charset="2"/>
              <a:buChar char="Ø"/>
            </a:pPr>
            <a:r>
              <a:rPr lang="en-US" altLang="en-US" sz="2000" b="1" dirty="0">
                <a:latin typeface="Arial" pitchFamily="34" charset="0"/>
                <a:cs typeface="Arial" pitchFamily="34" charset="0"/>
              </a:rPr>
              <a:t>WORKING</a:t>
            </a:r>
          </a:p>
          <a:p>
            <a:pPr>
              <a:spcBef>
                <a:spcPts val="2400"/>
              </a:spcBef>
              <a:buFont typeface="Wingdings" pitchFamily="2" charset="2"/>
              <a:buChar char="Ø"/>
            </a:pPr>
            <a:r>
              <a:rPr lang="en-US" altLang="en-US" sz="2000" b="1" dirty="0">
                <a:latin typeface="Arial" pitchFamily="34" charset="0"/>
                <a:cs typeface="Arial" pitchFamily="34" charset="0"/>
              </a:rPr>
              <a:t>CURRENT SYSTEMS</a:t>
            </a:r>
          </a:p>
          <a:p>
            <a:pPr>
              <a:spcBef>
                <a:spcPts val="2400"/>
              </a:spcBef>
              <a:buFont typeface="Wingdings" pitchFamily="2" charset="2"/>
              <a:buChar char="Ø"/>
            </a:pPr>
            <a:r>
              <a:rPr lang="en-US" altLang="en-US" sz="2000" b="1" dirty="0">
                <a:latin typeface="Arial" pitchFamily="34" charset="0"/>
                <a:cs typeface="Arial" pitchFamily="34" charset="0"/>
              </a:rPr>
              <a:t>APPLICATIONS</a:t>
            </a:r>
          </a:p>
          <a:p>
            <a:pPr>
              <a:spcBef>
                <a:spcPts val="2400"/>
              </a:spcBef>
              <a:buFont typeface="Wingdings" pitchFamily="2" charset="2"/>
              <a:buChar char="Ø"/>
            </a:pPr>
            <a:r>
              <a:rPr lang="en-US" altLang="en-US" sz="2000" b="1" dirty="0">
                <a:latin typeface="Arial" pitchFamily="34" charset="0"/>
                <a:cs typeface="Arial" pitchFamily="34" charset="0"/>
              </a:rPr>
              <a:t>ADVANTAGES</a:t>
            </a:r>
          </a:p>
          <a:p>
            <a:pPr>
              <a:spcBef>
                <a:spcPts val="2400"/>
              </a:spcBef>
              <a:buFont typeface="Wingdings" pitchFamily="2" charset="2"/>
              <a:buChar char="Ø"/>
            </a:pPr>
            <a:r>
              <a:rPr lang="en-US" altLang="en-US" sz="2000" b="1" dirty="0">
                <a:latin typeface="Arial" pitchFamily="34" charset="0"/>
                <a:cs typeface="Arial" pitchFamily="34" charset="0"/>
              </a:rPr>
              <a:t>DISADVANTAGES</a:t>
            </a:r>
          </a:p>
          <a:p>
            <a:pPr>
              <a:spcBef>
                <a:spcPts val="2400"/>
              </a:spcBef>
              <a:buFont typeface="Wingdings" pitchFamily="2" charset="2"/>
              <a:buChar char="Ø"/>
            </a:pPr>
            <a:r>
              <a:rPr lang="en-US" altLang="en-US" sz="2000" b="1" dirty="0">
                <a:latin typeface="Arial" pitchFamily="34" charset="0"/>
                <a:cs typeface="Arial" pitchFamily="34" charset="0"/>
              </a:rPr>
              <a:t>CONCLUSION</a:t>
            </a:r>
          </a:p>
        </p:txBody>
      </p:sp>
    </p:spTree>
    <p:extLst>
      <p:ext uri="{BB962C8B-B14F-4D97-AF65-F5344CB8AC3E}">
        <p14:creationId xmlns:p14="http://schemas.microsoft.com/office/powerpoint/2010/main" val="213221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INTRODUCTION</a:t>
            </a:r>
          </a:p>
        </p:txBody>
      </p:sp>
      <p:sp>
        <p:nvSpPr>
          <p:cNvPr id="24579" name="Content Placeholder 1"/>
          <p:cNvSpPr>
            <a:spLocks noGrp="1"/>
          </p:cNvSpPr>
          <p:nvPr>
            <p:ph idx="1"/>
          </p:nvPr>
        </p:nvSpPr>
        <p:spPr bwMode="auto">
          <a:xfrm>
            <a:off x="155574" y="931863"/>
            <a:ext cx="5407026" cy="554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l">
              <a:lnSpc>
                <a:spcPct val="150000"/>
              </a:lnSpc>
              <a:buNone/>
            </a:pPr>
            <a:r>
              <a:rPr lang="en-US" sz="2000" b="0" i="0" dirty="0">
                <a:effectLst/>
                <a:latin typeface="Arial" panose="020B0604020202020204" pitchFamily="34" charset="0"/>
                <a:cs typeface="Arial" panose="020B0604020202020204" pitchFamily="34" charset="0"/>
              </a:rPr>
              <a:t>AEW&amp;C is a vital technology for surveillance, reconnaissance, and command and control.</a:t>
            </a:r>
          </a:p>
          <a:p>
            <a:pPr algn="l">
              <a:lnSpc>
                <a:spcPct val="150000"/>
              </a:lnSpc>
              <a:buFont typeface="Arial" panose="020B0604020202020204" pitchFamily="34" charset="0"/>
              <a:buChar char="•"/>
            </a:pPr>
            <a:r>
              <a:rPr lang="en-US" sz="2000" b="1" i="0" dirty="0">
                <a:effectLst/>
                <a:latin typeface="Arial" panose="020B0604020202020204" pitchFamily="34" charset="0"/>
                <a:cs typeface="Arial" panose="020B0604020202020204" pitchFamily="34" charset="0"/>
              </a:rPr>
              <a:t>Purpose:</a:t>
            </a:r>
          </a:p>
          <a:p>
            <a:pPr marL="457200" lvl="1" indent="0">
              <a:lnSpc>
                <a:spcPct val="150000"/>
              </a:lnSpc>
              <a:buNone/>
            </a:pPr>
            <a:r>
              <a:rPr lang="en-US" sz="2000" b="0" i="0" dirty="0">
                <a:effectLst/>
                <a:latin typeface="Arial" panose="020B0604020202020204" pitchFamily="34" charset="0"/>
                <a:cs typeface="Arial" panose="020B0604020202020204" pitchFamily="34" charset="0"/>
              </a:rPr>
              <a:t>It detects and tracks airborne and surface targets, providing real-time information to enhance decision-making.</a:t>
            </a:r>
          </a:p>
          <a:p>
            <a:pPr algn="l">
              <a:lnSpc>
                <a:spcPct val="150000"/>
              </a:lnSpc>
              <a:buFont typeface="Arial" panose="020B0604020202020204" pitchFamily="34" charset="0"/>
              <a:buChar char="•"/>
            </a:pPr>
            <a:r>
              <a:rPr lang="en-US" sz="2000" b="1" i="0" dirty="0">
                <a:effectLst/>
                <a:latin typeface="Arial" panose="020B0604020202020204" pitchFamily="34" charset="0"/>
                <a:cs typeface="Arial" panose="020B0604020202020204" pitchFamily="34" charset="0"/>
              </a:rPr>
              <a:t>Significance:</a:t>
            </a:r>
            <a:r>
              <a:rPr lang="en-US" sz="2000" b="0" i="0" dirty="0">
                <a:effectLst/>
                <a:latin typeface="Arial" panose="020B0604020202020204" pitchFamily="34" charset="0"/>
                <a:cs typeface="Arial" panose="020B0604020202020204" pitchFamily="34" charset="0"/>
              </a:rPr>
              <a:t> </a:t>
            </a:r>
          </a:p>
          <a:p>
            <a:pPr marL="457200" lvl="1" indent="0">
              <a:lnSpc>
                <a:spcPct val="150000"/>
              </a:lnSpc>
              <a:buNone/>
            </a:pPr>
            <a:r>
              <a:rPr lang="en-US" sz="2000" b="0" i="0" dirty="0">
                <a:effectLst/>
                <a:latin typeface="Arial" panose="020B0604020202020204" pitchFamily="34" charset="0"/>
                <a:cs typeface="Arial" panose="020B0604020202020204" pitchFamily="34" charset="0"/>
              </a:rPr>
              <a:t>AEW&amp;C plays a critical role in military defense, disaster response, and airspace management.</a:t>
            </a:r>
          </a:p>
        </p:txBody>
      </p:sp>
      <p:sp>
        <p:nvSpPr>
          <p:cNvPr id="2" name="AutoShape 2" descr="PM Hands Over Switch Tactical UAV To Indian Ar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9BE85DB-9A8E-A1D7-902D-B52A66B19C94}"/>
              </a:ext>
            </a:extLst>
          </p:cNvPr>
          <p:cNvPicPr>
            <a:picLocks noChangeAspect="1"/>
          </p:cNvPicPr>
          <p:nvPr/>
        </p:nvPicPr>
        <p:blipFill>
          <a:blip r:embed="rId3"/>
          <a:stretch>
            <a:fillRect/>
          </a:stretch>
        </p:blipFill>
        <p:spPr>
          <a:xfrm>
            <a:off x="5410200" y="1968852"/>
            <a:ext cx="3578226" cy="2679348"/>
          </a:xfrm>
          <a:prstGeom prst="rect">
            <a:avLst/>
          </a:prstGeom>
          <a:ln>
            <a:noFill/>
          </a:ln>
          <a:effectLst>
            <a:softEdge rad="112500"/>
          </a:effectLst>
        </p:spPr>
      </p:pic>
    </p:spTree>
    <p:extLst>
      <p:ext uri="{BB962C8B-B14F-4D97-AF65-F5344CB8AC3E}">
        <p14:creationId xmlns:p14="http://schemas.microsoft.com/office/powerpoint/2010/main" val="135890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KEY COMPONENTS OF AEW&amp;C</a:t>
            </a:r>
          </a:p>
        </p:txBody>
      </p:sp>
      <p:pic>
        <p:nvPicPr>
          <p:cNvPr id="6" name="Picture 5" descr="Picture">
            <a:extLst>
              <a:ext uri="{FF2B5EF4-FFF2-40B4-BE49-F238E27FC236}">
                <a16:creationId xmlns:a16="http://schemas.microsoft.com/office/drawing/2014/main" id="{8087A3C3-B98E-4D27-4529-725987D94A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712" y="1524000"/>
            <a:ext cx="7446576" cy="4191000"/>
          </a:xfrm>
          <a:prstGeom prst="rect">
            <a:avLst/>
          </a:prstGeom>
        </p:spPr>
      </p:pic>
    </p:spTree>
    <p:extLst>
      <p:ext uri="{BB962C8B-B14F-4D97-AF65-F5344CB8AC3E}">
        <p14:creationId xmlns:p14="http://schemas.microsoft.com/office/powerpoint/2010/main" val="400210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KEY COMPONENTS OF AEW&amp;C</a:t>
            </a:r>
          </a:p>
        </p:txBody>
      </p:sp>
      <p:sp>
        <p:nvSpPr>
          <p:cNvPr id="4" name="TextBox 3">
            <a:extLst>
              <a:ext uri="{FF2B5EF4-FFF2-40B4-BE49-F238E27FC236}">
                <a16:creationId xmlns:a16="http://schemas.microsoft.com/office/drawing/2014/main" id="{6AB18A17-568E-DC10-8D8F-1A6778544152}"/>
              </a:ext>
            </a:extLst>
          </p:cNvPr>
          <p:cNvSpPr txBox="1"/>
          <p:nvPr/>
        </p:nvSpPr>
        <p:spPr>
          <a:xfrm>
            <a:off x="152400" y="990600"/>
            <a:ext cx="8534400" cy="3266985"/>
          </a:xfrm>
          <a:prstGeom prst="rect">
            <a:avLst/>
          </a:prstGeom>
          <a:noFill/>
        </p:spPr>
        <p:txBody>
          <a:bodyPr wrap="square">
            <a:spAutoFit/>
          </a:bodyPr>
          <a:lstStyle/>
          <a:p>
            <a:pPr marL="457200" indent="-457200" algn="just">
              <a:lnSpc>
                <a:spcPct val="150000"/>
              </a:lnSpc>
              <a:buFont typeface="Wingdings" panose="05000000000000000000" pitchFamily="2" charset="2"/>
              <a:buChar char="Ø"/>
            </a:pPr>
            <a:r>
              <a:rPr lang="en-US" sz="2000" b="1" i="0" dirty="0">
                <a:effectLst/>
                <a:latin typeface="Arial" panose="020B0604020202020204" pitchFamily="34" charset="0"/>
                <a:cs typeface="Arial" panose="020B0604020202020204" pitchFamily="34" charset="0"/>
              </a:rPr>
              <a:t>AIRCRAFT PLATFORM:</a:t>
            </a:r>
            <a:r>
              <a:rPr lang="en-US" sz="2000" dirty="0">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SPECIALIZED AIRCRAFT EQUIPPED WITH RADAR SYSTEMS, SENSORS, AND COMMUNICATION EQUIPMENT.</a:t>
            </a:r>
          </a:p>
          <a:p>
            <a:pPr marL="457200" indent="-457200" algn="just">
              <a:lnSpc>
                <a:spcPct val="150000"/>
              </a:lnSpc>
              <a:buFont typeface="Wingdings" panose="05000000000000000000" pitchFamily="2" charset="2"/>
              <a:buChar char="Ø"/>
            </a:pPr>
            <a:r>
              <a:rPr lang="en-US" sz="2000" b="1" i="0" dirty="0">
                <a:effectLst/>
                <a:latin typeface="Arial" panose="020B0604020202020204" pitchFamily="34" charset="0"/>
                <a:cs typeface="Arial" panose="020B0604020202020204" pitchFamily="34" charset="0"/>
              </a:rPr>
              <a:t>RADAR SYSTEMS: </a:t>
            </a:r>
            <a:r>
              <a:rPr lang="en-US" sz="2000" b="0" i="0" dirty="0">
                <a:effectLst/>
                <a:latin typeface="Arial" panose="020B0604020202020204" pitchFamily="34" charset="0"/>
                <a:cs typeface="Arial" panose="020B0604020202020204" pitchFamily="34" charset="0"/>
              </a:rPr>
              <a:t>RADAR TECHNOLOGY FOR LONG-RANGE TARGET DETECTION AND IDENTIFICATION.</a:t>
            </a:r>
          </a:p>
          <a:p>
            <a:pPr marL="457200" indent="-457200" algn="just">
              <a:lnSpc>
                <a:spcPct val="150000"/>
              </a:lnSpc>
              <a:buFont typeface="Wingdings" panose="05000000000000000000" pitchFamily="2" charset="2"/>
              <a:buChar char="Ø"/>
            </a:pPr>
            <a:r>
              <a:rPr lang="en-US" sz="2000" b="1" i="0" dirty="0">
                <a:effectLst/>
                <a:latin typeface="Arial" panose="020B0604020202020204" pitchFamily="34" charset="0"/>
                <a:cs typeface="Arial" panose="020B0604020202020204" pitchFamily="34" charset="0"/>
              </a:rPr>
              <a:t>COMMUNICATION SYSTEMS:</a:t>
            </a:r>
            <a:r>
              <a:rPr lang="en-US" sz="2000" dirty="0">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REAL-TIME DATA TRANSMISSION BETWEEN AIRCRAFT AND GROUND STATIONS.</a:t>
            </a:r>
          </a:p>
        </p:txBody>
      </p:sp>
      <p:pic>
        <p:nvPicPr>
          <p:cNvPr id="5" name="Picture 4">
            <a:extLst>
              <a:ext uri="{FF2B5EF4-FFF2-40B4-BE49-F238E27FC236}">
                <a16:creationId xmlns:a16="http://schemas.microsoft.com/office/drawing/2014/main" id="{45903FDC-9CC9-E79B-9903-E1B08CCDAAE0}"/>
              </a:ext>
            </a:extLst>
          </p:cNvPr>
          <p:cNvPicPr>
            <a:picLocks noChangeAspect="1"/>
          </p:cNvPicPr>
          <p:nvPr/>
        </p:nvPicPr>
        <p:blipFill>
          <a:blip r:embed="rId3"/>
          <a:stretch>
            <a:fillRect/>
          </a:stretch>
        </p:blipFill>
        <p:spPr>
          <a:xfrm>
            <a:off x="2743200" y="4242481"/>
            <a:ext cx="3124200" cy="2477375"/>
          </a:xfrm>
          <a:prstGeom prst="rect">
            <a:avLst/>
          </a:prstGeom>
          <a:ln>
            <a:noFill/>
          </a:ln>
          <a:effectLst>
            <a:softEdge rad="112500"/>
          </a:effectLst>
        </p:spPr>
      </p:pic>
    </p:spTree>
    <p:extLst>
      <p:ext uri="{BB962C8B-B14F-4D97-AF65-F5344CB8AC3E}">
        <p14:creationId xmlns:p14="http://schemas.microsoft.com/office/powerpoint/2010/main" val="1978463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7620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COMMUNICATION EQUIPMENT IN AEW&amp;C</a:t>
            </a:r>
          </a:p>
        </p:txBody>
      </p:sp>
      <p:sp>
        <p:nvSpPr>
          <p:cNvPr id="24579" name="Content Placeholder 1"/>
          <p:cNvSpPr>
            <a:spLocks noGrp="1"/>
          </p:cNvSpPr>
          <p:nvPr>
            <p:ph idx="1"/>
          </p:nvPr>
        </p:nvSpPr>
        <p:spPr bwMode="auto">
          <a:xfrm>
            <a:off x="0" y="787400"/>
            <a:ext cx="9144000" cy="530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DATA LINKS</a:t>
            </a: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ANTENNAS</a:t>
            </a:r>
            <a:endParaRPr lang="en-US" sz="2000" b="1"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SATELLITE COMMUNICATION (SATCOM) TERMINALS</a:t>
            </a: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ENCRYPTION DEVICES</a:t>
            </a:r>
            <a:endParaRPr lang="en-US" sz="2000" b="1"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MULTIPLEXERS AND DATA PROCESSORS</a:t>
            </a: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SECURE VOICE COMMUNICATION SYSTEMS</a:t>
            </a:r>
            <a:endParaRPr lang="en-US" sz="2000" b="1"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LINE-OF-SIGHT (LOS) RADIOS</a:t>
            </a: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GROUND COMMUNICATION STATIONS</a:t>
            </a:r>
            <a:endParaRPr lang="en-US" sz="2000" b="1"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buFont typeface="+mj-lt"/>
              <a:buAutoNum type="alphaLcParenR"/>
            </a:pPr>
            <a:r>
              <a:rPr lang="en-US" sz="2000" b="1" dirty="0">
                <a:effectLst/>
                <a:latin typeface="Arial" panose="020B0604020202020204" pitchFamily="34" charset="0"/>
                <a:ea typeface="Calibri" panose="020F0502020204030204" pitchFamily="34" charset="0"/>
                <a:cs typeface="Arial" panose="020B0604020202020204" pitchFamily="34" charset="0"/>
              </a:rPr>
              <a:t>REDUNDANCY SYSTEMS</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48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r>
              <a:rPr lang="en-US" altLang="en-US" sz="3200" b="1" u="sng" dirty="0">
                <a:solidFill>
                  <a:srgbClr val="FFFF00"/>
                </a:solidFill>
                <a:latin typeface="Arial" pitchFamily="34" charset="0"/>
                <a:ea typeface="隶书"/>
                <a:cs typeface="隶书"/>
              </a:rPr>
              <a:t>CLASSIFICATION OF UAVs</a:t>
            </a:r>
          </a:p>
        </p:txBody>
      </p:sp>
      <p:sp>
        <p:nvSpPr>
          <p:cNvPr id="2" name="Content Placeholder 1">
            <a:extLst>
              <a:ext uri="{FF2B5EF4-FFF2-40B4-BE49-F238E27FC236}">
                <a16:creationId xmlns:a16="http://schemas.microsoft.com/office/drawing/2014/main" id="{CF20325A-6259-5341-4E84-9E7B2F666FB7}"/>
              </a:ext>
            </a:extLst>
          </p:cNvPr>
          <p:cNvSpPr>
            <a:spLocks noGrp="1"/>
          </p:cNvSpPr>
          <p:nvPr>
            <p:ph idx="1"/>
          </p:nvPr>
        </p:nvSpPr>
        <p:spPr bwMode="auto">
          <a:xfrm>
            <a:off x="0" y="908304"/>
            <a:ext cx="8686800" cy="51114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lvl="1" algn="just">
              <a:spcBef>
                <a:spcPts val="2400"/>
              </a:spcBef>
              <a:buFont typeface="Wingdings" pitchFamily="2" charset="2"/>
              <a:buChar char="Ø"/>
            </a:pPr>
            <a:r>
              <a:rPr lang="en-US" altLang="en-US" sz="2000" b="1" dirty="0">
                <a:solidFill>
                  <a:schemeClr val="accent2"/>
                </a:solidFill>
                <a:latin typeface="Arial" pitchFamily="34" charset="0"/>
                <a:cs typeface="Arial" pitchFamily="34" charset="0"/>
              </a:rPr>
              <a:t>TARGET AND DECOY </a:t>
            </a:r>
            <a:r>
              <a:rPr lang="en-US" altLang="en-US" sz="2000" b="1" dirty="0">
                <a:latin typeface="Arial" pitchFamily="34" charset="0"/>
                <a:cs typeface="Arial" pitchFamily="34" charset="0"/>
              </a:rPr>
              <a:t>– PROVIDE GROUND &amp; AERIAL GUNNERY A TARGET THAT SIMULATES AN ENEMY AIRCRAFT OR MISSILE</a:t>
            </a:r>
          </a:p>
          <a:p>
            <a:pPr lvl="1" algn="just">
              <a:spcBef>
                <a:spcPts val="2400"/>
              </a:spcBef>
              <a:buFont typeface="Wingdings" pitchFamily="2" charset="2"/>
              <a:buChar char="Ø"/>
            </a:pPr>
            <a:r>
              <a:rPr lang="en-US" altLang="en-US" sz="2000" b="1" dirty="0">
                <a:solidFill>
                  <a:schemeClr val="accent2"/>
                </a:solidFill>
                <a:latin typeface="Arial" pitchFamily="34" charset="0"/>
                <a:cs typeface="Arial" pitchFamily="34" charset="0"/>
              </a:rPr>
              <a:t>RECONNAISSANCE – </a:t>
            </a:r>
            <a:r>
              <a:rPr lang="en-US" altLang="en-US" sz="2000" b="1" dirty="0">
                <a:latin typeface="Arial" pitchFamily="34" charset="0"/>
                <a:cs typeface="Arial" pitchFamily="34" charset="0"/>
              </a:rPr>
              <a:t>PROVIDING BATTLE FIELD INTELLIGENCE</a:t>
            </a:r>
          </a:p>
          <a:p>
            <a:pPr lvl="1" algn="just">
              <a:spcBef>
                <a:spcPts val="2400"/>
              </a:spcBef>
              <a:buFont typeface="Wingdings" pitchFamily="2" charset="2"/>
              <a:buChar char="Ø"/>
            </a:pPr>
            <a:r>
              <a:rPr lang="en-US" altLang="en-US" sz="2000" b="1" dirty="0">
                <a:solidFill>
                  <a:schemeClr val="accent2"/>
                </a:solidFill>
                <a:latin typeface="Arial" pitchFamily="34" charset="0"/>
                <a:cs typeface="Arial" pitchFamily="34" charset="0"/>
              </a:rPr>
              <a:t>BATTLE FIELD INTELLIGENCE </a:t>
            </a:r>
            <a:r>
              <a:rPr lang="en-US" altLang="en-US" sz="2000" b="1" dirty="0">
                <a:latin typeface="Arial" pitchFamily="34" charset="0"/>
                <a:cs typeface="Arial" pitchFamily="34" charset="0"/>
              </a:rPr>
              <a:t>– COMBAT PROVIDING ATTACK CAPABILITY FOR RISK MISSIONS</a:t>
            </a:r>
          </a:p>
          <a:p>
            <a:pPr lvl="1" algn="just">
              <a:spcBef>
                <a:spcPts val="2400"/>
              </a:spcBef>
              <a:buFont typeface="Wingdings" pitchFamily="2" charset="2"/>
              <a:buChar char="Ø"/>
            </a:pPr>
            <a:r>
              <a:rPr lang="en-US" altLang="en-US" sz="2000" b="1" dirty="0">
                <a:solidFill>
                  <a:schemeClr val="accent2"/>
                </a:solidFill>
                <a:latin typeface="Arial" pitchFamily="34" charset="0"/>
                <a:cs typeface="Arial" pitchFamily="34" charset="0"/>
              </a:rPr>
              <a:t>RESEARCH &amp; DEVELOPMENT </a:t>
            </a:r>
            <a:r>
              <a:rPr lang="en-US" altLang="en-US" sz="2000" b="1" dirty="0">
                <a:latin typeface="Arial" pitchFamily="34" charset="0"/>
                <a:cs typeface="Arial" pitchFamily="34" charset="0"/>
              </a:rPr>
              <a:t>– FURTHER DEVELOPMENT OF UAV TECHNOLOGIES TO BE INTEGRATED INTO FIELD DEPLOYED UAV AIRCRAFT</a:t>
            </a:r>
          </a:p>
          <a:p>
            <a:pPr lvl="1" algn="just">
              <a:spcBef>
                <a:spcPts val="2400"/>
              </a:spcBef>
              <a:buFont typeface="Wingdings" pitchFamily="2" charset="2"/>
              <a:buChar char="Ø"/>
            </a:pPr>
            <a:r>
              <a:rPr lang="en-US" altLang="en-US" sz="2000" b="1" dirty="0">
                <a:solidFill>
                  <a:schemeClr val="accent2"/>
                </a:solidFill>
                <a:latin typeface="Arial" pitchFamily="34" charset="0"/>
                <a:cs typeface="Arial" pitchFamily="34" charset="0"/>
              </a:rPr>
              <a:t>CIVIL &amp; COMMERCIAL UAVS </a:t>
            </a:r>
            <a:r>
              <a:rPr lang="en-US" altLang="en-US" sz="2000" b="1" dirty="0">
                <a:latin typeface="Arial" pitchFamily="34" charset="0"/>
                <a:cs typeface="Arial" pitchFamily="34" charset="0"/>
              </a:rPr>
              <a:t>– UAV SPECIALLY SPECIFIED FOR CIVIL AND COMMERCIAL APPLICATION</a:t>
            </a:r>
          </a:p>
        </p:txBody>
      </p:sp>
    </p:spTree>
    <p:extLst>
      <p:ext uri="{BB962C8B-B14F-4D97-AF65-F5344CB8AC3E}">
        <p14:creationId xmlns:p14="http://schemas.microsoft.com/office/powerpoint/2010/main" val="98478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0"/>
            <a:ext cx="9144000" cy="787400"/>
          </a:xfrm>
          <a:solidFill>
            <a:srgbClr val="FF0000"/>
          </a:solidFill>
        </p:spPr>
        <p:txBody>
          <a:bodyPr/>
          <a:lstStyle/>
          <a:p>
            <a:pPr eaLnBrk="1" hangingPunct="1"/>
            <a:endParaRPr lang="en-US" altLang="en-US" sz="3200" b="1" u="sng" dirty="0">
              <a:solidFill>
                <a:srgbClr val="FFFF00"/>
              </a:solidFill>
              <a:latin typeface="Arial" pitchFamily="34" charset="0"/>
              <a:ea typeface="隶书"/>
              <a:cs typeface="隶书"/>
            </a:endParaRPr>
          </a:p>
        </p:txBody>
      </p:sp>
    </p:spTree>
    <p:extLst>
      <p:ext uri="{BB962C8B-B14F-4D97-AF65-F5344CB8AC3E}">
        <p14:creationId xmlns:p14="http://schemas.microsoft.com/office/powerpoint/2010/main" val="390292646"/>
      </p:ext>
    </p:extLst>
  </p:cSld>
  <p:clrMapOvr>
    <a:masterClrMapping/>
  </p:clrMapOvr>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2454</TotalTime>
  <Words>1193</Words>
  <Application>Microsoft Office PowerPoint</Application>
  <PresentationFormat>On-screen Show (4:3)</PresentationFormat>
  <Paragraphs>171</Paragraphs>
  <Slides>26</Slides>
  <Notes>25</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26</vt:i4>
      </vt:variant>
    </vt:vector>
  </HeadingPairs>
  <TitlesOfParts>
    <vt:vector size="36" baseType="lpstr">
      <vt:lpstr>Arial</vt:lpstr>
      <vt:lpstr>Calibri</vt:lpstr>
      <vt:lpstr>Times New Roman</vt:lpstr>
      <vt:lpstr>Wingdings</vt:lpstr>
      <vt:lpstr>默认设计模板</vt:lpstr>
      <vt:lpstr>1_默认设计模板</vt:lpstr>
      <vt:lpstr>3_默认设计模板</vt:lpstr>
      <vt:lpstr>4_默认设计模板</vt:lpstr>
      <vt:lpstr>5_默认设计模板</vt:lpstr>
      <vt:lpstr>6_默认设计模板</vt:lpstr>
      <vt:lpstr>PowerPoint Presentation</vt:lpstr>
      <vt:lpstr>AIM</vt:lpstr>
      <vt:lpstr>PREVIEW</vt:lpstr>
      <vt:lpstr>INTRODUCTION</vt:lpstr>
      <vt:lpstr>KEY COMPONENTS OF AEW&amp;C</vt:lpstr>
      <vt:lpstr>KEY COMPONENTS OF AEW&amp;C</vt:lpstr>
      <vt:lpstr>COMMUNICATION EQUIPMENT IN AEW&amp;C</vt:lpstr>
      <vt:lpstr>CLASSIFICATION OF UAVs</vt:lpstr>
      <vt:lpstr>PowerPoint Presentation</vt:lpstr>
      <vt:lpstr>SUB-SYSTEM OF UAV</vt:lpstr>
      <vt:lpstr>DESIGN PARAMETERS</vt:lpstr>
      <vt:lpstr>APPLICATIONS OF UAV</vt:lpstr>
      <vt:lpstr>APPLICATIONS OF UAV</vt:lpstr>
      <vt:lpstr>DISASTER RELIEF</vt:lpstr>
      <vt:lpstr>SEARCH AND RESCUE</vt:lpstr>
      <vt:lpstr>SPORTS</vt:lpstr>
      <vt:lpstr>ARMED ATTACKS</vt:lpstr>
      <vt:lpstr>APPL</vt:lpstr>
      <vt:lpstr>DEMERITS</vt:lpstr>
      <vt:lpstr>CHALLENGES</vt:lpstr>
      <vt:lpstr>CONCLUSION</vt:lpstr>
      <vt:lpstr> </vt:lpstr>
      <vt:lpstr>PowerPoint Presentation</vt:lpstr>
      <vt:lpstr>APPL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smart</dc:creator>
  <cp:lastModifiedBy>Sathish Routhu</cp:lastModifiedBy>
  <cp:revision>94</cp:revision>
  <dcterms:created xsi:type="dcterms:W3CDTF">2006-08-16T00:00:00Z</dcterms:created>
  <dcterms:modified xsi:type="dcterms:W3CDTF">2023-09-07T06:11:52Z</dcterms:modified>
</cp:coreProperties>
</file>